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3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5D14D-9B90-4640-870B-A98E3696016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506307-DA89-401B-8C5C-718DDA2D51E9}">
      <dgm:prSet phldrT="[Текст]"/>
      <dgm:spPr/>
      <dgm:t>
        <a:bodyPr/>
        <a:lstStyle/>
        <a:p>
          <a:r>
            <a:rPr lang="ru-RU" b="1" dirty="0" smtClean="0"/>
            <a:t>Конкурсные требования</a:t>
          </a:r>
          <a:endParaRPr lang="ru-RU" b="1" dirty="0"/>
        </a:p>
      </dgm:t>
    </dgm:pt>
    <dgm:pt modelId="{8732DADB-3719-4574-B1E6-B7051F78C877}" type="parTrans" cxnId="{382C7FD7-6B18-4E07-AE52-94CF8557EDDE}">
      <dgm:prSet/>
      <dgm:spPr/>
      <dgm:t>
        <a:bodyPr/>
        <a:lstStyle/>
        <a:p>
          <a:endParaRPr lang="ru-RU"/>
        </a:p>
      </dgm:t>
    </dgm:pt>
    <dgm:pt modelId="{D3804788-A125-4D80-A59D-5296F26EF78B}" type="sibTrans" cxnId="{382C7FD7-6B18-4E07-AE52-94CF8557EDDE}">
      <dgm:prSet/>
      <dgm:spPr/>
      <dgm:t>
        <a:bodyPr/>
        <a:lstStyle/>
        <a:p>
          <a:endParaRPr lang="ru-RU"/>
        </a:p>
      </dgm:t>
    </dgm:pt>
    <dgm:pt modelId="{A73B1E1D-5138-4CC1-AA64-F7DB8F72ABC8}">
      <dgm:prSet phldrT="[Текст]"/>
      <dgm:spPr/>
      <dgm:t>
        <a:bodyPr/>
        <a:lstStyle/>
        <a:p>
          <a:r>
            <a:rPr lang="ru-RU" dirty="0" smtClean="0"/>
            <a:t>Произведения о Великой Отечественной войне</a:t>
          </a:r>
          <a:endParaRPr lang="ru-RU" dirty="0"/>
        </a:p>
      </dgm:t>
    </dgm:pt>
    <dgm:pt modelId="{5912309E-5DCE-4503-AFAE-D9155A8395C7}" type="parTrans" cxnId="{4AF4803E-9BD1-4E57-BC20-E083EFC2043E}">
      <dgm:prSet/>
      <dgm:spPr/>
      <dgm:t>
        <a:bodyPr/>
        <a:lstStyle/>
        <a:p>
          <a:endParaRPr lang="ru-RU"/>
        </a:p>
      </dgm:t>
    </dgm:pt>
    <dgm:pt modelId="{14C2A82D-D5BE-45DB-B66C-B368BCB9A61C}" type="sibTrans" cxnId="{4AF4803E-9BD1-4E57-BC20-E083EFC2043E}">
      <dgm:prSet/>
      <dgm:spPr/>
      <dgm:t>
        <a:bodyPr/>
        <a:lstStyle/>
        <a:p>
          <a:endParaRPr lang="ru-RU"/>
        </a:p>
      </dgm:t>
    </dgm:pt>
    <dgm:pt modelId="{E527A5DF-2133-4687-8C8E-9C66057CDB6F}">
      <dgm:prSet phldrT="[Текст]"/>
      <dgm:spPr/>
      <dgm:t>
        <a:bodyPr/>
        <a:lstStyle/>
        <a:p>
          <a:r>
            <a:rPr lang="ru-RU" dirty="0" smtClean="0"/>
            <a:t>Продолжительность ролика не более трёх минут</a:t>
          </a:r>
          <a:endParaRPr lang="ru-RU" dirty="0"/>
        </a:p>
      </dgm:t>
    </dgm:pt>
    <dgm:pt modelId="{06FA464B-FA18-4C5F-9141-179640AE8DBC}" type="parTrans" cxnId="{0BAFF16A-63E6-4A3F-BFD9-98A591996476}">
      <dgm:prSet/>
      <dgm:spPr/>
      <dgm:t>
        <a:bodyPr/>
        <a:lstStyle/>
        <a:p>
          <a:endParaRPr lang="ru-RU"/>
        </a:p>
      </dgm:t>
    </dgm:pt>
    <dgm:pt modelId="{6079A09C-3789-4744-B9A8-361C5E4656EB}" type="sibTrans" cxnId="{0BAFF16A-63E6-4A3F-BFD9-98A591996476}">
      <dgm:prSet/>
      <dgm:spPr/>
      <dgm:t>
        <a:bodyPr/>
        <a:lstStyle/>
        <a:p>
          <a:endParaRPr lang="ru-RU"/>
        </a:p>
      </dgm:t>
    </dgm:pt>
    <dgm:pt modelId="{1DDB5A91-46A2-4B56-94E3-E90111757E3E}">
      <dgm:prSet phldrT="[Текст]"/>
      <dgm:spPr/>
      <dgm:t>
        <a:bodyPr/>
        <a:lstStyle/>
        <a:p>
          <a:r>
            <a:rPr lang="ru-RU" dirty="0" smtClean="0"/>
            <a:t>Соблюдение авторского права</a:t>
          </a:r>
          <a:endParaRPr lang="ru-RU" dirty="0"/>
        </a:p>
      </dgm:t>
    </dgm:pt>
    <dgm:pt modelId="{63D8AC97-F102-49E3-A513-DE13DB13E741}" type="parTrans" cxnId="{01DA7DDD-E91B-447B-A87A-98120159E34A}">
      <dgm:prSet/>
      <dgm:spPr/>
      <dgm:t>
        <a:bodyPr/>
        <a:lstStyle/>
        <a:p>
          <a:endParaRPr lang="ru-RU"/>
        </a:p>
      </dgm:t>
    </dgm:pt>
    <dgm:pt modelId="{517DF98A-7082-4890-8FBF-E61D0621FE68}" type="sibTrans" cxnId="{01DA7DDD-E91B-447B-A87A-98120159E34A}">
      <dgm:prSet/>
      <dgm:spPr/>
      <dgm:t>
        <a:bodyPr/>
        <a:lstStyle/>
        <a:p>
          <a:endParaRPr lang="ru-RU"/>
        </a:p>
      </dgm:t>
    </dgm:pt>
    <dgm:pt modelId="{90DAAC37-98EB-413E-8BC6-72821658BDCF}">
      <dgm:prSet phldrT="[Текст]"/>
      <dgm:spPr/>
      <dgm:t>
        <a:bodyPr/>
        <a:lstStyle/>
        <a:p>
          <a:r>
            <a:rPr lang="ru-RU" dirty="0" smtClean="0"/>
            <a:t>Возраст участников 14-30 лет</a:t>
          </a:r>
          <a:endParaRPr lang="ru-RU" dirty="0"/>
        </a:p>
      </dgm:t>
    </dgm:pt>
    <dgm:pt modelId="{D0D94203-5A03-40C9-B4A3-204D028AD1CF}" type="parTrans" cxnId="{1ECDD2DC-F0B2-49E9-88A6-4F9B3B6218F4}">
      <dgm:prSet/>
      <dgm:spPr/>
      <dgm:t>
        <a:bodyPr/>
        <a:lstStyle/>
        <a:p>
          <a:endParaRPr lang="ru-RU"/>
        </a:p>
      </dgm:t>
    </dgm:pt>
    <dgm:pt modelId="{6F93F20E-6C94-4461-ABD9-165F6F983150}" type="sibTrans" cxnId="{1ECDD2DC-F0B2-49E9-88A6-4F9B3B6218F4}">
      <dgm:prSet/>
      <dgm:spPr/>
      <dgm:t>
        <a:bodyPr/>
        <a:lstStyle/>
        <a:p>
          <a:endParaRPr lang="ru-RU"/>
        </a:p>
      </dgm:t>
    </dgm:pt>
    <dgm:pt modelId="{11AD6FAB-3C76-46B4-A647-4567136BB2A7}" type="pres">
      <dgm:prSet presAssocID="{9495D14D-9B90-4640-870B-A98E3696016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C7087-6514-4216-8E96-DC15A2361BDC}" type="pres">
      <dgm:prSet presAssocID="{9495D14D-9B90-4640-870B-A98E36960165}" presName="matrix" presStyleCnt="0"/>
      <dgm:spPr/>
    </dgm:pt>
    <dgm:pt modelId="{218761DA-E1F5-425D-A41E-C2DFA25A5DB9}" type="pres">
      <dgm:prSet presAssocID="{9495D14D-9B90-4640-870B-A98E36960165}" presName="tile1" presStyleLbl="node1" presStyleIdx="0" presStyleCnt="4"/>
      <dgm:spPr/>
      <dgm:t>
        <a:bodyPr/>
        <a:lstStyle/>
        <a:p>
          <a:endParaRPr lang="ru-RU"/>
        </a:p>
      </dgm:t>
    </dgm:pt>
    <dgm:pt modelId="{3A76E97F-2BDD-483B-AC4D-84FAFC17DEB0}" type="pres">
      <dgm:prSet presAssocID="{9495D14D-9B90-4640-870B-A98E3696016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92ECF-88C1-4885-9BF8-19443521CBA4}" type="pres">
      <dgm:prSet presAssocID="{9495D14D-9B90-4640-870B-A98E36960165}" presName="tile2" presStyleLbl="node1" presStyleIdx="1" presStyleCnt="4"/>
      <dgm:spPr/>
      <dgm:t>
        <a:bodyPr/>
        <a:lstStyle/>
        <a:p>
          <a:endParaRPr lang="ru-RU"/>
        </a:p>
      </dgm:t>
    </dgm:pt>
    <dgm:pt modelId="{025C5F0D-F6D2-4116-90CD-1326FD857F55}" type="pres">
      <dgm:prSet presAssocID="{9495D14D-9B90-4640-870B-A98E3696016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75040-4EB1-4CB1-ABC6-0F35EC1E17AA}" type="pres">
      <dgm:prSet presAssocID="{9495D14D-9B90-4640-870B-A98E36960165}" presName="tile3" presStyleLbl="node1" presStyleIdx="2" presStyleCnt="4"/>
      <dgm:spPr/>
      <dgm:t>
        <a:bodyPr/>
        <a:lstStyle/>
        <a:p>
          <a:endParaRPr lang="ru-RU"/>
        </a:p>
      </dgm:t>
    </dgm:pt>
    <dgm:pt modelId="{DCD8A70E-17B4-4215-9B01-65DE3B5D5C33}" type="pres">
      <dgm:prSet presAssocID="{9495D14D-9B90-4640-870B-A98E3696016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2FF9D-4E3F-4F2C-9521-2FE700F0E9AC}" type="pres">
      <dgm:prSet presAssocID="{9495D14D-9B90-4640-870B-A98E36960165}" presName="tile4" presStyleLbl="node1" presStyleIdx="3" presStyleCnt="4"/>
      <dgm:spPr/>
      <dgm:t>
        <a:bodyPr/>
        <a:lstStyle/>
        <a:p>
          <a:endParaRPr lang="ru-RU"/>
        </a:p>
      </dgm:t>
    </dgm:pt>
    <dgm:pt modelId="{B318547A-7712-44F3-8056-64B6CAF06CAE}" type="pres">
      <dgm:prSet presAssocID="{9495D14D-9B90-4640-870B-A98E3696016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CA2E8-58E5-4285-8AFB-0D7A93C21423}" type="pres">
      <dgm:prSet presAssocID="{9495D14D-9B90-4640-870B-A98E3696016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4D29B-1413-4F7F-881D-FEB746EBA72D}" type="presOf" srcId="{A73B1E1D-5138-4CC1-AA64-F7DB8F72ABC8}" destId="{218761DA-E1F5-425D-A41E-C2DFA25A5DB9}" srcOrd="0" destOrd="0" presId="urn:microsoft.com/office/officeart/2005/8/layout/matrix1"/>
    <dgm:cxn modelId="{0928856B-4024-4B18-BBBE-1C37042BB29B}" type="presOf" srcId="{1DDB5A91-46A2-4B56-94E3-E90111757E3E}" destId="{DCD8A70E-17B4-4215-9B01-65DE3B5D5C33}" srcOrd="1" destOrd="0" presId="urn:microsoft.com/office/officeart/2005/8/layout/matrix1"/>
    <dgm:cxn modelId="{5F8A420C-3D67-4A0F-B756-8137FC21F00F}" type="presOf" srcId="{A73B1E1D-5138-4CC1-AA64-F7DB8F72ABC8}" destId="{3A76E97F-2BDD-483B-AC4D-84FAFC17DEB0}" srcOrd="1" destOrd="0" presId="urn:microsoft.com/office/officeart/2005/8/layout/matrix1"/>
    <dgm:cxn modelId="{4AF4803E-9BD1-4E57-BC20-E083EFC2043E}" srcId="{27506307-DA89-401B-8C5C-718DDA2D51E9}" destId="{A73B1E1D-5138-4CC1-AA64-F7DB8F72ABC8}" srcOrd="0" destOrd="0" parTransId="{5912309E-5DCE-4503-AFAE-D9155A8395C7}" sibTransId="{14C2A82D-D5BE-45DB-B66C-B368BCB9A61C}"/>
    <dgm:cxn modelId="{01DA7DDD-E91B-447B-A87A-98120159E34A}" srcId="{27506307-DA89-401B-8C5C-718DDA2D51E9}" destId="{1DDB5A91-46A2-4B56-94E3-E90111757E3E}" srcOrd="2" destOrd="0" parTransId="{63D8AC97-F102-49E3-A513-DE13DB13E741}" sibTransId="{517DF98A-7082-4890-8FBF-E61D0621FE68}"/>
    <dgm:cxn modelId="{4CF0364C-EE8C-43D2-A05A-03872824F82F}" type="presOf" srcId="{90DAAC37-98EB-413E-8BC6-72821658BDCF}" destId="{B318547A-7712-44F3-8056-64B6CAF06CAE}" srcOrd="1" destOrd="0" presId="urn:microsoft.com/office/officeart/2005/8/layout/matrix1"/>
    <dgm:cxn modelId="{0BAFF16A-63E6-4A3F-BFD9-98A591996476}" srcId="{27506307-DA89-401B-8C5C-718DDA2D51E9}" destId="{E527A5DF-2133-4687-8C8E-9C66057CDB6F}" srcOrd="1" destOrd="0" parTransId="{06FA464B-FA18-4C5F-9141-179640AE8DBC}" sibTransId="{6079A09C-3789-4744-B9A8-361C5E4656EB}"/>
    <dgm:cxn modelId="{4E8897EC-3B01-456E-A339-6DA44784EA5E}" type="presOf" srcId="{9495D14D-9B90-4640-870B-A98E36960165}" destId="{11AD6FAB-3C76-46B4-A647-4567136BB2A7}" srcOrd="0" destOrd="0" presId="urn:microsoft.com/office/officeart/2005/8/layout/matrix1"/>
    <dgm:cxn modelId="{721F04DC-2FF7-4D0B-AA45-4062DB14B244}" type="presOf" srcId="{E527A5DF-2133-4687-8C8E-9C66057CDB6F}" destId="{53492ECF-88C1-4885-9BF8-19443521CBA4}" srcOrd="0" destOrd="0" presId="urn:microsoft.com/office/officeart/2005/8/layout/matrix1"/>
    <dgm:cxn modelId="{6B48E08E-47EF-4C77-A3C2-C0150D9A3217}" type="presOf" srcId="{E527A5DF-2133-4687-8C8E-9C66057CDB6F}" destId="{025C5F0D-F6D2-4116-90CD-1326FD857F55}" srcOrd="1" destOrd="0" presId="urn:microsoft.com/office/officeart/2005/8/layout/matrix1"/>
    <dgm:cxn modelId="{584F0D65-08E8-4FB1-BB4D-8F1AB7CF107A}" type="presOf" srcId="{27506307-DA89-401B-8C5C-718DDA2D51E9}" destId="{EA5CA2E8-58E5-4285-8AFB-0D7A93C21423}" srcOrd="0" destOrd="0" presId="urn:microsoft.com/office/officeart/2005/8/layout/matrix1"/>
    <dgm:cxn modelId="{382C7FD7-6B18-4E07-AE52-94CF8557EDDE}" srcId="{9495D14D-9B90-4640-870B-A98E36960165}" destId="{27506307-DA89-401B-8C5C-718DDA2D51E9}" srcOrd="0" destOrd="0" parTransId="{8732DADB-3719-4574-B1E6-B7051F78C877}" sibTransId="{D3804788-A125-4D80-A59D-5296F26EF78B}"/>
    <dgm:cxn modelId="{B9AB5C70-8EEA-4428-B978-3DCB9CD193DF}" type="presOf" srcId="{1DDB5A91-46A2-4B56-94E3-E90111757E3E}" destId="{B2C75040-4EB1-4CB1-ABC6-0F35EC1E17AA}" srcOrd="0" destOrd="0" presId="urn:microsoft.com/office/officeart/2005/8/layout/matrix1"/>
    <dgm:cxn modelId="{1ECDD2DC-F0B2-49E9-88A6-4F9B3B6218F4}" srcId="{27506307-DA89-401B-8C5C-718DDA2D51E9}" destId="{90DAAC37-98EB-413E-8BC6-72821658BDCF}" srcOrd="3" destOrd="0" parTransId="{D0D94203-5A03-40C9-B4A3-204D028AD1CF}" sibTransId="{6F93F20E-6C94-4461-ABD9-165F6F983150}"/>
    <dgm:cxn modelId="{579EA809-609B-420F-BDF2-488FB4306D80}" type="presOf" srcId="{90DAAC37-98EB-413E-8BC6-72821658BDCF}" destId="{33B2FF9D-4E3F-4F2C-9521-2FE700F0E9AC}" srcOrd="0" destOrd="0" presId="urn:microsoft.com/office/officeart/2005/8/layout/matrix1"/>
    <dgm:cxn modelId="{32A047CC-ACCC-4BA8-8190-5D6172E57179}" type="presParOf" srcId="{11AD6FAB-3C76-46B4-A647-4567136BB2A7}" destId="{F64C7087-6514-4216-8E96-DC15A2361BDC}" srcOrd="0" destOrd="0" presId="urn:microsoft.com/office/officeart/2005/8/layout/matrix1"/>
    <dgm:cxn modelId="{FC07645E-59B1-4596-8146-567FAED58BDA}" type="presParOf" srcId="{F64C7087-6514-4216-8E96-DC15A2361BDC}" destId="{218761DA-E1F5-425D-A41E-C2DFA25A5DB9}" srcOrd="0" destOrd="0" presId="urn:microsoft.com/office/officeart/2005/8/layout/matrix1"/>
    <dgm:cxn modelId="{B80E6033-65BB-4AB6-BF4A-97B4E39CB9F5}" type="presParOf" srcId="{F64C7087-6514-4216-8E96-DC15A2361BDC}" destId="{3A76E97F-2BDD-483B-AC4D-84FAFC17DEB0}" srcOrd="1" destOrd="0" presId="urn:microsoft.com/office/officeart/2005/8/layout/matrix1"/>
    <dgm:cxn modelId="{2E80F51B-E78B-4C1A-971A-B6EC2AF930B2}" type="presParOf" srcId="{F64C7087-6514-4216-8E96-DC15A2361BDC}" destId="{53492ECF-88C1-4885-9BF8-19443521CBA4}" srcOrd="2" destOrd="0" presId="urn:microsoft.com/office/officeart/2005/8/layout/matrix1"/>
    <dgm:cxn modelId="{705AA5C4-624E-4049-B07C-8A282705ED4B}" type="presParOf" srcId="{F64C7087-6514-4216-8E96-DC15A2361BDC}" destId="{025C5F0D-F6D2-4116-90CD-1326FD857F55}" srcOrd="3" destOrd="0" presId="urn:microsoft.com/office/officeart/2005/8/layout/matrix1"/>
    <dgm:cxn modelId="{7F000224-66AA-4C07-93AD-61A6BF31F6C3}" type="presParOf" srcId="{F64C7087-6514-4216-8E96-DC15A2361BDC}" destId="{B2C75040-4EB1-4CB1-ABC6-0F35EC1E17AA}" srcOrd="4" destOrd="0" presId="urn:microsoft.com/office/officeart/2005/8/layout/matrix1"/>
    <dgm:cxn modelId="{C8ED17D5-548D-4694-B3FA-2E322F314691}" type="presParOf" srcId="{F64C7087-6514-4216-8E96-DC15A2361BDC}" destId="{DCD8A70E-17B4-4215-9B01-65DE3B5D5C33}" srcOrd="5" destOrd="0" presId="urn:microsoft.com/office/officeart/2005/8/layout/matrix1"/>
    <dgm:cxn modelId="{F45CF46B-BC2B-40C6-9FDA-33ED7780DEB8}" type="presParOf" srcId="{F64C7087-6514-4216-8E96-DC15A2361BDC}" destId="{33B2FF9D-4E3F-4F2C-9521-2FE700F0E9AC}" srcOrd="6" destOrd="0" presId="urn:microsoft.com/office/officeart/2005/8/layout/matrix1"/>
    <dgm:cxn modelId="{BC97B360-7EFB-4F1D-B315-D94F6EDFF638}" type="presParOf" srcId="{F64C7087-6514-4216-8E96-DC15A2361BDC}" destId="{B318547A-7712-44F3-8056-64B6CAF06CAE}" srcOrd="7" destOrd="0" presId="urn:microsoft.com/office/officeart/2005/8/layout/matrix1"/>
    <dgm:cxn modelId="{8A549825-DCC4-41A7-9FD7-890812119682}" type="presParOf" srcId="{11AD6FAB-3C76-46B4-A647-4567136BB2A7}" destId="{EA5CA2E8-58E5-4285-8AFB-0D7A93C2142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761DA-E1F5-425D-A41E-C2DFA25A5DB9}">
      <dsp:nvSpPr>
        <dsp:cNvPr id="0" name=""/>
        <dsp:cNvSpPr/>
      </dsp:nvSpPr>
      <dsp:spPr>
        <a:xfrm rot="16200000">
          <a:off x="680132" y="-680132"/>
          <a:ext cx="2924211" cy="42844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Произведения о Великой Отечественной войне</a:t>
          </a:r>
          <a:endParaRPr lang="ru-RU" sz="3200" kern="1200" dirty="0"/>
        </a:p>
      </dsp:txBody>
      <dsp:txXfrm rot="5400000">
        <a:off x="0" y="0"/>
        <a:ext cx="4284476" cy="2193159"/>
      </dsp:txXfrm>
    </dsp:sp>
    <dsp:sp modelId="{53492ECF-88C1-4885-9BF8-19443521CBA4}">
      <dsp:nvSpPr>
        <dsp:cNvPr id="0" name=""/>
        <dsp:cNvSpPr/>
      </dsp:nvSpPr>
      <dsp:spPr>
        <a:xfrm>
          <a:off x="4284476" y="0"/>
          <a:ext cx="4284476" cy="29242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Продолжительность ролика не более трёх минут</a:t>
          </a:r>
          <a:endParaRPr lang="ru-RU" sz="3200" kern="1200" dirty="0"/>
        </a:p>
      </dsp:txBody>
      <dsp:txXfrm>
        <a:off x="4284476" y="0"/>
        <a:ext cx="4284476" cy="2193159"/>
      </dsp:txXfrm>
    </dsp:sp>
    <dsp:sp modelId="{B2C75040-4EB1-4CB1-ABC6-0F35EC1E17AA}">
      <dsp:nvSpPr>
        <dsp:cNvPr id="0" name=""/>
        <dsp:cNvSpPr/>
      </dsp:nvSpPr>
      <dsp:spPr>
        <a:xfrm rot="10800000">
          <a:off x="0" y="2924211"/>
          <a:ext cx="4284476" cy="292421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Соблюдение авторского права</a:t>
          </a:r>
          <a:endParaRPr lang="ru-RU" sz="3200" kern="1200" dirty="0"/>
        </a:p>
      </dsp:txBody>
      <dsp:txXfrm rot="10800000">
        <a:off x="0" y="3655264"/>
        <a:ext cx="4284476" cy="2193159"/>
      </dsp:txXfrm>
    </dsp:sp>
    <dsp:sp modelId="{33B2FF9D-4E3F-4F2C-9521-2FE700F0E9AC}">
      <dsp:nvSpPr>
        <dsp:cNvPr id="0" name=""/>
        <dsp:cNvSpPr/>
      </dsp:nvSpPr>
      <dsp:spPr>
        <a:xfrm rot="5400000">
          <a:off x="4964608" y="2244079"/>
          <a:ext cx="2924211" cy="42844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Возраст участников 14-30 лет</a:t>
          </a:r>
          <a:endParaRPr lang="ru-RU" sz="3200" kern="1200" dirty="0"/>
        </a:p>
      </dsp:txBody>
      <dsp:txXfrm rot="-5400000">
        <a:off x="4284476" y="3655264"/>
        <a:ext cx="4284476" cy="2193159"/>
      </dsp:txXfrm>
    </dsp:sp>
    <dsp:sp modelId="{EA5CA2E8-58E5-4285-8AFB-0D7A93C21423}">
      <dsp:nvSpPr>
        <dsp:cNvPr id="0" name=""/>
        <dsp:cNvSpPr/>
      </dsp:nvSpPr>
      <dsp:spPr>
        <a:xfrm>
          <a:off x="2999133" y="2193159"/>
          <a:ext cx="2570685" cy="146210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Конкурсные требования</a:t>
          </a:r>
          <a:endParaRPr lang="ru-RU" sz="3200" b="1" kern="1200" dirty="0"/>
        </a:p>
      </dsp:txBody>
      <dsp:txXfrm>
        <a:off x="3070507" y="2264533"/>
        <a:ext cx="2427937" cy="1319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67497" y="5805264"/>
            <a:ext cx="5816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Районный конкурс </a:t>
            </a:r>
            <a:r>
              <a:rPr lang="ru-RU" b="1" dirty="0" err="1" smtClean="0"/>
              <a:t>буктрейлеров</a:t>
            </a:r>
            <a:r>
              <a:rPr lang="ru-RU" b="1" dirty="0" smtClean="0"/>
              <a:t> в </a:t>
            </a:r>
            <a:r>
              <a:rPr lang="ru-RU" b="1" dirty="0" err="1" smtClean="0"/>
              <a:t>Койгородской</a:t>
            </a:r>
            <a:r>
              <a:rPr lang="ru-RU" b="1" dirty="0" smtClean="0"/>
              <a:t> МЦБС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 </a:t>
            </a:r>
            <a:r>
              <a:rPr lang="ru-RU" b="1" dirty="0" smtClean="0"/>
              <a:t>70-летию Победы в Великой Отечественной войне</a:t>
            </a:r>
            <a:endParaRPr lang="ru-RU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6" y="295206"/>
            <a:ext cx="7431182" cy="53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b="11636"/>
          <a:stretch/>
        </p:blipFill>
        <p:spPr bwMode="auto">
          <a:xfrm>
            <a:off x="1794307" y="1988840"/>
            <a:ext cx="5760640" cy="26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9336" y="1268760"/>
            <a:ext cx="6285696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Открой </a:t>
            </a:r>
            <a:r>
              <a:rPr lang="ru-RU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книгу – </a:t>
            </a:r>
            <a:endParaRPr lang="ru-RU" sz="7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7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оймай кадр</a:t>
            </a:r>
            <a:endParaRPr lang="ru-RU" sz="7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Гачко\МИО\кадры\фото сотрудников\DSC01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r="12879"/>
          <a:stretch/>
        </p:blipFill>
        <p:spPr bwMode="auto">
          <a:xfrm>
            <a:off x="251520" y="692696"/>
            <a:ext cx="42836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022004"/>
            <a:ext cx="40324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err="1"/>
              <a:t>Башманова</a:t>
            </a:r>
            <a:r>
              <a:rPr lang="ru-RU" sz="2500" b="1" dirty="0"/>
              <a:t> Светлана </a:t>
            </a:r>
            <a:r>
              <a:rPr lang="ru-RU" sz="2500" b="1" dirty="0" smtClean="0"/>
              <a:t>- библиотекарь </a:t>
            </a:r>
            <a:r>
              <a:rPr lang="ru-RU" sz="2500" b="1" dirty="0"/>
              <a:t>библиотеки-филиала поселка </a:t>
            </a:r>
            <a:r>
              <a:rPr lang="ru-RU" sz="2500" b="1" dirty="0" err="1" smtClean="0"/>
              <a:t>Подзь</a:t>
            </a:r>
            <a:r>
              <a:rPr lang="ru-RU" sz="2500" b="1" dirty="0" smtClean="0"/>
              <a:t> - инициатор  проведения районного конкурса </a:t>
            </a:r>
            <a:r>
              <a:rPr lang="ru-RU" sz="2500" b="1" dirty="0" err="1"/>
              <a:t>буктрейлеров</a:t>
            </a:r>
            <a:r>
              <a:rPr lang="ru-RU" sz="2500" b="1" dirty="0"/>
              <a:t> </a:t>
            </a:r>
            <a:r>
              <a:rPr lang="ru-RU" sz="2500" b="1" dirty="0" smtClean="0"/>
              <a:t>«Открой книгу – поймай кадр»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6077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55679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i="1" dirty="0"/>
              <a:t>«Сегодня,  когда уходят последние ветераны из жизни, а вместе с ними и «живое» слово о Великой Отечественной войне, когда в семье впечатления о войне передаются через посредников, главным источником сведений о военных событиях 1941-1945 годов для молодежи является книга!»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3817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/>
              <a:t>Преамбула конкурса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11973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7763996"/>
              </p:ext>
            </p:extLst>
          </p:nvPr>
        </p:nvGraphicFramePr>
        <p:xfrm>
          <a:off x="323528" y="476672"/>
          <a:ext cx="8568952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2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ачко\методотдел\отчеты\отчеты 16\выступление в корткеросе буктрейлеры\DSC009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12470" r="18159" b="24349"/>
          <a:stretch/>
        </p:blipFill>
        <p:spPr bwMode="auto">
          <a:xfrm>
            <a:off x="179511" y="116632"/>
            <a:ext cx="3958379" cy="3136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Гачко\методотдел\отчеты\отчеты 16\выступление в корткеросе буктрейлеры\DSC009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r="51827"/>
          <a:stretch/>
        </p:blipFill>
        <p:spPr bwMode="auto">
          <a:xfrm>
            <a:off x="755576" y="3068960"/>
            <a:ext cx="2013146" cy="3381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Гачко\методотдел\отчеты\отчеты 16\выступление в корткеросе буктрейлеры\DSC009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7" r="21393" b="24171"/>
          <a:stretch/>
        </p:blipFill>
        <p:spPr bwMode="auto">
          <a:xfrm>
            <a:off x="6016498" y="51566"/>
            <a:ext cx="2927927" cy="3201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092505" cy="382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6439366"/>
            <a:ext cx="299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https://vk.com/club47192039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7890" y="620688"/>
            <a:ext cx="1878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Награждение победителей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72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r="11225"/>
          <a:stretch/>
        </p:blipFill>
        <p:spPr bwMode="auto">
          <a:xfrm>
            <a:off x="179512" y="319088"/>
            <a:ext cx="4221163" cy="395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3555" r="42670" b="10188"/>
          <a:stretch>
            <a:fillRect/>
          </a:stretch>
        </p:blipFill>
        <p:spPr bwMode="auto">
          <a:xfrm>
            <a:off x="1331640" y="3029845"/>
            <a:ext cx="475642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3"/>
          <a:stretch/>
        </p:blipFill>
        <p:spPr bwMode="auto">
          <a:xfrm>
            <a:off x="4501939" y="332656"/>
            <a:ext cx="442807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58112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Презентации книг о Великой Отечественной войне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142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93842"/>
            <a:ext cx="1981423" cy="270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6" y="394586"/>
            <a:ext cx="1911737" cy="2731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/>
        </p:blipFill>
        <p:spPr bwMode="auto">
          <a:xfrm>
            <a:off x="2555776" y="3338049"/>
            <a:ext cx="2013104" cy="308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"/>
          <a:stretch/>
        </p:blipFill>
        <p:spPr bwMode="auto">
          <a:xfrm>
            <a:off x="4736403" y="3762260"/>
            <a:ext cx="1905000" cy="28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6"/>
          <a:stretch/>
        </p:blipFill>
        <p:spPr bwMode="auto">
          <a:xfrm>
            <a:off x="6804248" y="3514122"/>
            <a:ext cx="2075544" cy="3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2" r="13001"/>
          <a:stretch/>
        </p:blipFill>
        <p:spPr bwMode="auto">
          <a:xfrm>
            <a:off x="66153" y="3369159"/>
            <a:ext cx="2345606" cy="317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04" y="216759"/>
            <a:ext cx="1962632" cy="308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42518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Выбор конкурсантов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111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419"/>
            <a:ext cx="5568678" cy="331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2787165"/>
            <a:ext cx="5241974" cy="33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4365104"/>
            <a:ext cx="3120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Буктрейлер</a:t>
            </a:r>
            <a:r>
              <a:rPr lang="ru-RU" b="1" dirty="0" smtClean="0"/>
              <a:t> с </a:t>
            </a:r>
            <a:r>
              <a:rPr lang="ru-RU" b="1" dirty="0"/>
              <a:t>элементами игрового кино (по книге </a:t>
            </a:r>
            <a:r>
              <a:rPr lang="ru-RU" b="1" dirty="0" err="1"/>
              <a:t>Н.А.Ходза</a:t>
            </a:r>
            <a:r>
              <a:rPr lang="ru-RU" b="1" dirty="0"/>
              <a:t> «Дорога жизни»)</a:t>
            </a:r>
          </a:p>
        </p:txBody>
      </p:sp>
    </p:spTree>
    <p:extLst>
      <p:ext uri="{BB962C8B-B14F-4D97-AF65-F5344CB8AC3E}">
        <p14:creationId xmlns:p14="http://schemas.microsoft.com/office/powerpoint/2010/main" val="35731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133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2016-10-03T08:10:50Z</dcterms:created>
  <dcterms:modified xsi:type="dcterms:W3CDTF">2016-10-05T15:25:58Z</dcterms:modified>
</cp:coreProperties>
</file>