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70" r:id="rId12"/>
    <p:sldId id="267" r:id="rId13"/>
    <p:sldId id="269" r:id="rId14"/>
    <p:sldId id="268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99" d="100"/>
          <a:sy n="99" d="100"/>
        </p:scale>
        <p:origin x="-1068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435100"/>
            <a:ext cx="7772400" cy="965199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200" y="2725738"/>
            <a:ext cx="6858000" cy="474662"/>
          </a:xfrm>
          <a:solidFill>
            <a:schemeClr val="lt1">
              <a:alpha val="74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9A9D0-F91D-46A9-B615-BA01AA776745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B2933-52E6-4A3B-AFBD-8B1DF60F23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201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13037-DB8C-4778-921C-77B1B25B8E56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8385B-69EC-4DAC-81DB-6347E5BFE2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900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F2087-E2C9-4025-8101-AB60B5301D67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A1D0A-0F00-4017-89D8-3106C538EB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57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8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FB9D5-98C2-404D-816F-58DFBDF28580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A4DFA-8972-4883-B36E-EFE052484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10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376AC-B88A-4F34-B08C-0860375D0EB1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75C5E-F748-4C7C-9853-3FF1F661A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447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3A1F9-D883-4A19-9EA3-D326FB59E1AD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23A5D-AD79-4BA4-905C-DB0AEBF22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354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525A2-4F94-4617-A0EF-07460CDB390B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D9093-8D67-4668-A9D9-78AC834D5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794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F9903-F99F-427A-8C5E-65FF4495796E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5F13E-5FD6-433B-914A-7BA5AB5CC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191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5E6F-8B4F-42A1-9F1A-2F3AC4876BEB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F108F-FA65-4B44-9A34-EE674BBBD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449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772B0-981B-46E9-8CFE-2CABE8DDA609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8C6E9-9571-41FA-A7BB-85B5F01E4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8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43B02-17A4-4AD5-B399-568DC066F639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287E1-4857-4842-A58B-C61563B19D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08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E5AC2A-6186-4FF5-B7DD-DE245DFEC47D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66276AF-A138-4830-A843-A3267259B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439738" y="4813300"/>
            <a:ext cx="7397750" cy="1549400"/>
          </a:xfrm>
          <a:noFill/>
          <a:ln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sz="3200" smtClean="0">
                <a:solidFill>
                  <a:srgbClr val="0070C0"/>
                </a:solidFill>
              </a:rPr>
              <a:t>IV открытый межрайонный фестиваль библиотечных проектов </a:t>
            </a:r>
            <a:br>
              <a:rPr lang="ru-RU" sz="3200" smtClean="0">
                <a:solidFill>
                  <a:srgbClr val="0070C0"/>
                </a:solidFill>
              </a:rPr>
            </a:br>
            <a:r>
              <a:rPr lang="ru-RU" sz="3200" smtClean="0">
                <a:solidFill>
                  <a:srgbClr val="0070C0"/>
                </a:solidFill>
              </a:rPr>
              <a:t>"Читаем вместе!"</a:t>
            </a: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875" y="2409825"/>
            <a:ext cx="7305675" cy="474663"/>
          </a:xfrm>
          <a:solidFill>
            <a:schemeClr val="bg1">
              <a:alpha val="74117"/>
            </a:schemeClr>
          </a:solidFill>
        </p:spPr>
        <p:txBody>
          <a:bodyPr/>
          <a:lstStyle/>
          <a:p>
            <a:pPr eaLnBrk="1" hangingPunct="1"/>
            <a:r>
              <a:rPr lang="ru-RU" sz="4800" smtClean="0">
                <a:solidFill>
                  <a:srgbClr val="C00000"/>
                </a:solidFill>
                <a:latin typeface="Bookman Old Style" pitchFamily="18" charset="0"/>
              </a:rPr>
              <a:t>«Коми кыв мем дона»</a:t>
            </a:r>
          </a:p>
          <a:p>
            <a:pPr eaLnBrk="1" hangingPunct="1"/>
            <a:r>
              <a:rPr lang="ru-RU" sz="4800" smtClean="0">
                <a:solidFill>
                  <a:srgbClr val="C00000"/>
                </a:solidFill>
                <a:latin typeface="Bookman Old Style" pitchFamily="18" charset="0"/>
              </a:rPr>
              <a:t>«Мне дорог коми язык»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884238" y="547688"/>
            <a:ext cx="6327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>
                <a:solidFill>
                  <a:srgbClr val="0070C0"/>
                </a:solidFill>
                <a:latin typeface="Bookman Old Style" pitchFamily="18" charset="0"/>
              </a:rPr>
              <a:t>МБУК «Сыктывдинская ЦБС</a:t>
            </a:r>
          </a:p>
          <a:p>
            <a:pPr algn="ctr"/>
            <a:r>
              <a:rPr lang="ru-RU">
                <a:solidFill>
                  <a:srgbClr val="0070C0"/>
                </a:solidFill>
                <a:latin typeface="Bookman Old Style" pitchFamily="18" charset="0"/>
              </a:rPr>
              <a:t>Ыбская библиотека-филиал имени В.И.Безносикова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158188" cy="1325563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Занятие «Коми 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республикал</a:t>
            </a:r>
            <a:r>
              <a:rPr lang="en-US" sz="3200" dirty="0" smtClean="0">
                <a:solidFill>
                  <a:srgbClr val="0070C0"/>
                </a:solidFill>
                <a:latin typeface="Bookman Old Style" pitchFamily="18" charset="0"/>
              </a:rPr>
              <a:t>ö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н д</a:t>
            </a:r>
            <a:r>
              <a:rPr lang="en-US" sz="3200" dirty="0" smtClean="0">
                <a:solidFill>
                  <a:srgbClr val="0070C0"/>
                </a:solidFill>
                <a:latin typeface="Bookman Old Style" pitchFamily="18" charset="0"/>
              </a:rPr>
              <a:t>ö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рапас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» («Флаг Республики Коми»)</a:t>
            </a:r>
            <a:endParaRPr lang="ru-RU" sz="32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20482" name="Picture 2" descr="D:\Data\Мероприятия 2016\детсад раб тетр 10 февр 2016\DSC02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642" y="1838425"/>
            <a:ext cx="3838280" cy="28787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Data\Мероприятия 2016\детсад раб тетр 10 февр 2016\DSC029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8230" y="3813651"/>
            <a:ext cx="3622786" cy="27170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878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100436" cy="1325563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Игра «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Пышкай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» («Воробей»)</a:t>
            </a:r>
            <a:endParaRPr lang="ru-RU" sz="32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138937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660" y="2059806"/>
            <a:ext cx="5361272" cy="40209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880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936807" cy="1325563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Занятие-ознакомление «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Гортса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пем</a:t>
            </a:r>
            <a:r>
              <a:rPr lang="en-US" sz="3200" dirty="0" smtClean="0">
                <a:solidFill>
                  <a:srgbClr val="0070C0"/>
                </a:solidFill>
                <a:latin typeface="Bookman Old Style" pitchFamily="18" charset="0"/>
              </a:rPr>
              <a:t>ö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съяс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» («Домашние животные»)</a:t>
            </a:r>
            <a:endParaRPr lang="ru-RU" sz="32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6859805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5516" y="3696101"/>
            <a:ext cx="3875772" cy="2906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268" y="1811955"/>
            <a:ext cx="3859732" cy="2894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9454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378542" cy="1325563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Открытие семейного клуба «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Зарни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куд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» («Золотая шкатулка»)</a:t>
            </a:r>
            <a:endParaRPr lang="ru-RU" sz="32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5398" y="3936733"/>
            <a:ext cx="3721767" cy="279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07" y="1895605"/>
            <a:ext cx="3974353" cy="298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5650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6644" y="3609474"/>
            <a:ext cx="4082800" cy="307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62" y="708952"/>
            <a:ext cx="4196615" cy="315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2164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39" y="2088682"/>
            <a:ext cx="7055318" cy="4158114"/>
          </a:xfrm>
        </p:spPr>
        <p:txBody>
          <a:bodyPr/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В 2015 году при проведении ежегодного республиканского конкурса социальных проектов и проектов социального предпринимательства проект «Коми </a:t>
            </a:r>
            <a:r>
              <a:rPr lang="ru-RU" sz="2400" dirty="0" err="1" smtClean="0">
                <a:latin typeface="Bookman Old Style" pitchFamily="18" charset="0"/>
              </a:rPr>
              <a:t>кыв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мем</a:t>
            </a:r>
            <a:r>
              <a:rPr lang="ru-RU" sz="2400" dirty="0" smtClean="0">
                <a:latin typeface="Bookman Old Style" pitchFamily="18" charset="0"/>
              </a:rPr>
              <a:t> дона» признан «Лучшим социальным проектом года» в номинации «Лучший социальный проект года в сфере развития дополнительного образования, научно-технического и художественного творчества, краеведческой деятельности»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172" y="567892"/>
            <a:ext cx="2880546" cy="1370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6780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772" y="2511560"/>
            <a:ext cx="6888681" cy="1325563"/>
          </a:xfrm>
        </p:spPr>
        <p:txBody>
          <a:bodyPr/>
          <a:lstStyle/>
          <a:p>
            <a:pPr algn="ctr"/>
            <a:r>
              <a:rPr lang="ru-RU" sz="8000" dirty="0" smtClean="0">
                <a:solidFill>
                  <a:srgbClr val="0070C0"/>
                </a:solidFill>
                <a:latin typeface="Bookman Old Style" pitchFamily="18" charset="0"/>
              </a:rPr>
              <a:t>Благодарю за внимание!</a:t>
            </a:r>
            <a:endParaRPr lang="ru-RU" sz="80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425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792913" cy="13255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Проект «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Олам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Комиын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 – 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сёрнитам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комиöн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» </a:t>
            </a:r>
            <a:r>
              <a:rPr lang="ru-RU" sz="2800" dirty="0" smtClean="0">
                <a:solidFill>
                  <a:srgbClr val="0070C0"/>
                </a:solidFill>
                <a:latin typeface="Bookman Old Style" pitchFamily="18" charset="0"/>
              </a:rPr>
              <a:t>(«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Живём в Коми – разговариваем 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по-коми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»)</a:t>
            </a:r>
          </a:p>
        </p:txBody>
      </p:sp>
      <p:pic>
        <p:nvPicPr>
          <p:cNvPr id="30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92763" y="5235575"/>
            <a:ext cx="220662" cy="1666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525" y="1925638"/>
            <a:ext cx="3548063" cy="2659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TextBox 2"/>
          <p:cNvSpPr txBox="1">
            <a:spLocks noChangeArrowheads="1"/>
          </p:cNvSpPr>
          <p:nvPr/>
        </p:nvSpPr>
        <p:spPr bwMode="auto">
          <a:xfrm>
            <a:off x="4302125" y="2347913"/>
            <a:ext cx="30226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solidFill>
                  <a:srgbClr val="C00000"/>
                </a:solidFill>
                <a:latin typeface="Bookman Old Style" pitchFamily="18" charset="0"/>
              </a:rPr>
              <a:t>Мастер-класс по изготовлению пасхальной открытки «Цыплёнок»</a:t>
            </a:r>
          </a:p>
        </p:txBody>
      </p:sp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2850" y="3787775"/>
            <a:ext cx="3908425" cy="292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9" name="TextBox 6"/>
          <p:cNvSpPr txBox="1">
            <a:spLocks noChangeArrowheads="1"/>
          </p:cNvSpPr>
          <p:nvPr/>
        </p:nvSpPr>
        <p:spPr bwMode="auto">
          <a:xfrm>
            <a:off x="1035050" y="5272088"/>
            <a:ext cx="2717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>
                <a:solidFill>
                  <a:srgbClr val="C00000"/>
                </a:solidFill>
                <a:latin typeface="Bookman Old Style" pitchFamily="18" charset="0"/>
              </a:rPr>
              <a:t>Разучивание игры </a:t>
            </a:r>
          </a:p>
          <a:p>
            <a:pPr algn="r"/>
            <a:r>
              <a:rPr lang="ru-RU">
                <a:solidFill>
                  <a:srgbClr val="C00000"/>
                </a:solidFill>
                <a:latin typeface="Bookman Old Style" pitchFamily="18" charset="0"/>
              </a:rPr>
              <a:t>«Пышкай» («Воробей»)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821304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Проект «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Олам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Комиын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 – 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сёрнитам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комиöн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» («Живём в Коми – разговариваем </a:t>
            </a:r>
            <a:r>
              <a:rPr lang="ru-RU" sz="2800" dirty="0" err="1">
                <a:solidFill>
                  <a:srgbClr val="0070C0"/>
                </a:solidFill>
                <a:latin typeface="Bookman Old Style" pitchFamily="18" charset="0"/>
              </a:rPr>
              <a:t>по-коми</a:t>
            </a:r>
            <a:r>
              <a:rPr lang="ru-RU" sz="2800" dirty="0">
                <a:solidFill>
                  <a:srgbClr val="0070C0"/>
                </a:solidFill>
                <a:latin typeface="Bookman Old Style" pitchFamily="18" charset="0"/>
              </a:rPr>
              <a:t>»)</a:t>
            </a:r>
            <a:endParaRPr lang="ru-RU" dirty="0"/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93237" y="1942799"/>
            <a:ext cx="3773487" cy="2827338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D:\Data\мероприятия 2015\Дошкольники\Катша-катша 28 янв\сказка «Катша-катша, китш-котш»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1604" y="3875828"/>
            <a:ext cx="3790399" cy="28423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9036" y="5306630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Занятие «</a:t>
            </a:r>
            <a:r>
              <a:rPr lang="ru-RU" dirty="0" err="1" smtClean="0">
                <a:solidFill>
                  <a:srgbClr val="C00000"/>
                </a:solidFill>
                <a:latin typeface="Bookman Old Style" pitchFamily="18" charset="0"/>
              </a:rPr>
              <a:t>Катша-катша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dirty="0" err="1" smtClean="0">
                <a:solidFill>
                  <a:srgbClr val="C00000"/>
                </a:solidFill>
                <a:latin typeface="Bookman Old Style" pitchFamily="18" charset="0"/>
              </a:rPr>
              <a:t>китш-котш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»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365125"/>
            <a:ext cx="6763552" cy="1325563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Проект «Коми 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кыв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Bookman Old Style" pitchFamily="18" charset="0"/>
              </a:rPr>
              <a:t>мем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 дона» </a:t>
            </a:r>
            <a:b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(«Мне дорог коми язык»)</a:t>
            </a:r>
            <a:endParaRPr lang="ru-RU" sz="32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32" t="19312" r="50105" b="7593"/>
          <a:stretch/>
        </p:blipFill>
        <p:spPr bwMode="auto">
          <a:xfrm>
            <a:off x="2355704" y="1804734"/>
            <a:ext cx="3496455" cy="4802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2793" y="5656118"/>
            <a:ext cx="1242275" cy="8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55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734676" cy="1325563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Проект «Коми </a:t>
            </a:r>
            <a:r>
              <a:rPr lang="ru-RU" sz="3200" dirty="0" err="1">
                <a:solidFill>
                  <a:srgbClr val="0070C0"/>
                </a:solidFill>
                <a:latin typeface="Bookman Old Style" pitchFamily="18" charset="0"/>
              </a:rPr>
              <a:t>кыв</a:t>
            </a: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Bookman Old Style" pitchFamily="18" charset="0"/>
              </a:rPr>
              <a:t>мем</a:t>
            </a: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 дона» </a:t>
            </a:r>
            <a:b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(«Мне дорог коми язык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»)</a:t>
            </a:r>
            <a:endParaRPr lang="ru-RU" sz="48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789" y="2066257"/>
            <a:ext cx="5805693" cy="435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237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850179" cy="1325563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Проект «Коми </a:t>
            </a:r>
            <a:r>
              <a:rPr lang="ru-RU" sz="3200" dirty="0" err="1">
                <a:solidFill>
                  <a:srgbClr val="0070C0"/>
                </a:solidFill>
                <a:latin typeface="Bookman Old Style" pitchFamily="18" charset="0"/>
              </a:rPr>
              <a:t>кыв</a:t>
            </a: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Bookman Old Style" pitchFamily="18" charset="0"/>
              </a:rPr>
              <a:t>мем</a:t>
            </a: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 дона» </a:t>
            </a:r>
            <a:b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(«Мне дорог коми язык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»)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125" y="2114383"/>
            <a:ext cx="5801784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1529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705801" cy="1325563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Проект «Коми </a:t>
            </a:r>
            <a:r>
              <a:rPr lang="ru-RU" sz="3200" dirty="0" err="1">
                <a:solidFill>
                  <a:srgbClr val="0070C0"/>
                </a:solidFill>
                <a:latin typeface="Bookman Old Style" pitchFamily="18" charset="0"/>
              </a:rPr>
              <a:t>кыв</a:t>
            </a: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Bookman Old Style" pitchFamily="18" charset="0"/>
              </a:rPr>
              <a:t>мем</a:t>
            </a: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 дона» </a:t>
            </a:r>
            <a:b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(«Мне дорог коми язык»)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708" y="2104757"/>
            <a:ext cx="5801783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0821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599923" cy="1325563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Проект «Коми </a:t>
            </a:r>
            <a:r>
              <a:rPr lang="ru-RU" sz="3200" dirty="0" err="1">
                <a:solidFill>
                  <a:srgbClr val="0070C0"/>
                </a:solidFill>
                <a:latin typeface="Bookman Old Style" pitchFamily="18" charset="0"/>
              </a:rPr>
              <a:t>кыв</a:t>
            </a: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Bookman Old Style" pitchFamily="18" charset="0"/>
              </a:rPr>
              <a:t>мем</a:t>
            </a: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 дона» </a:t>
            </a:r>
            <a:b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Bookman Old Style" pitchFamily="18" charset="0"/>
              </a:rPr>
              <a:t>(«Мне дорог коми язык»)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595" y="2056632"/>
            <a:ext cx="5801783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27733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599923" cy="1325563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Занятие-ознакомление с </a:t>
            </a:r>
            <a:b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коми народными сказками</a:t>
            </a:r>
            <a:endParaRPr lang="ru-RU" sz="32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973" y="1873751"/>
            <a:ext cx="3841505" cy="2881129"/>
          </a:xfrm>
          <a:ln>
            <a:solidFill>
              <a:schemeClr val="tx1"/>
            </a:solidFill>
          </a:ln>
        </p:spPr>
      </p:pic>
      <p:pic>
        <p:nvPicPr>
          <p:cNvPr id="19458" name="Picture 2" descr="D:\Data\Мероприятия 2016\Кеконач\DSC02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0863" y="3705726"/>
            <a:ext cx="3634594" cy="27263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19200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214</Words>
  <Application>Microsoft Office PowerPoint</Application>
  <PresentationFormat>Экран (4:3)</PresentationFormat>
  <Paragraphs>23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IV открытый межрайонный фестиваль библиотечных проектов  "Читаем вместе!"</vt:lpstr>
      <vt:lpstr>Проект «Олам Комиын – сёрнитам комиöн» («Живём в Коми – разговариваем по-коми»)</vt:lpstr>
      <vt:lpstr>Проект «Олам Комиын – сёрнитам комиöн» («Живём в Коми – разговариваем по-коми»)</vt:lpstr>
      <vt:lpstr>Проект «Коми кыв мем дона»  («Мне дорог коми язык»)</vt:lpstr>
      <vt:lpstr>Проект «Коми кыв мем дона»  («Мне дорог коми язык»)</vt:lpstr>
      <vt:lpstr>Проект «Коми кыв мем дона»  («Мне дорог коми язык»)</vt:lpstr>
      <vt:lpstr>Проект «Коми кыв мем дона»  («Мне дорог коми язык»)</vt:lpstr>
      <vt:lpstr>Проект «Коми кыв мем дона»  («Мне дорог коми язык»)</vt:lpstr>
      <vt:lpstr>Занятие-ознакомление с  коми народными сказками</vt:lpstr>
      <vt:lpstr>Занятие «Коми республикалöн дöрапас» («Флаг Республики Коми»)</vt:lpstr>
      <vt:lpstr>Игра «Пышкай» («Воробей»)</vt:lpstr>
      <vt:lpstr>Занятие-ознакомление «Гортса пемöсъяс» («Домашние животные»)</vt:lpstr>
      <vt:lpstr>Открытие семейного клуба «Зарни куд» («Золотая шкатулка»)</vt:lpstr>
      <vt:lpstr>Слайд 14</vt:lpstr>
      <vt:lpstr>В 2015 году при проведении ежегодного республиканского конкурса социальных проектов и проектов социального предпринимательства проект «Коми кыв мем дона» признан «Лучшим социальным проектом года» в номинации «Лучший социальный проект года в сфере развития дополнительного образования, научно-технического и художественного творчества, краеведческой деятельности»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Людмила</cp:lastModifiedBy>
  <cp:revision>11</cp:revision>
  <dcterms:created xsi:type="dcterms:W3CDTF">2015-02-19T20:52:53Z</dcterms:created>
  <dcterms:modified xsi:type="dcterms:W3CDTF">2016-10-20T07:15:52Z</dcterms:modified>
</cp:coreProperties>
</file>