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7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59" r:id="rId20"/>
    <p:sldId id="270" r:id="rId21"/>
    <p:sldId id="271" r:id="rId22"/>
    <p:sldId id="284" r:id="rId23"/>
    <p:sldId id="274" r:id="rId24"/>
    <p:sldId id="285" r:id="rId25"/>
    <p:sldId id="27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FFFF"/>
    <a:srgbClr val="FFCCFF"/>
    <a:srgbClr val="CC0000"/>
    <a:srgbClr val="993366"/>
    <a:srgbClr val="A8C5BF"/>
    <a:srgbClr val="BA9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2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7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49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93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03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1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7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15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3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01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35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FF"/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AB263-6C10-4F5C-9F88-D68CA1C9539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1E0BA-4145-45E0-B54D-A18040073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65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31583" y="5314928"/>
            <a:ext cx="9144000" cy="1655762"/>
          </a:xfrm>
        </p:spPr>
        <p:txBody>
          <a:bodyPr>
            <a:noAutofit/>
          </a:bodyPr>
          <a:lstStyle/>
          <a:p>
            <a:pPr algn="r"/>
            <a:r>
              <a:rPr lang="ru-RU" sz="1500" b="1" dirty="0" smtClean="0">
                <a:solidFill>
                  <a:schemeClr val="accent5">
                    <a:lumMod val="50000"/>
                  </a:schemeClr>
                </a:solidFill>
              </a:rPr>
              <a:t>Центральная детская библиотека МУ «</a:t>
            </a:r>
            <a:r>
              <a:rPr lang="ru-RU" sz="1500" b="1" dirty="0" err="1" smtClean="0">
                <a:solidFill>
                  <a:schemeClr val="accent5">
                    <a:lumMod val="50000"/>
                  </a:schemeClr>
                </a:solidFill>
              </a:rPr>
              <a:t>Корткеросская</a:t>
            </a:r>
            <a:r>
              <a:rPr lang="ru-RU" sz="1500" b="1" dirty="0" smtClean="0">
                <a:solidFill>
                  <a:schemeClr val="accent5">
                    <a:lumMod val="50000"/>
                  </a:schemeClr>
                </a:solidFill>
              </a:rPr>
              <a:t> ЦБС»</a:t>
            </a:r>
          </a:p>
          <a:p>
            <a:pPr algn="r"/>
            <a:r>
              <a:rPr lang="ru-RU" sz="1500" b="1" dirty="0" err="1" smtClean="0">
                <a:solidFill>
                  <a:schemeClr val="accent5">
                    <a:lumMod val="50000"/>
                  </a:schemeClr>
                </a:solidFill>
              </a:rPr>
              <a:t>с.Корткерос</a:t>
            </a:r>
            <a:r>
              <a:rPr lang="ru-RU" sz="1500" b="1" dirty="0" smtClean="0">
                <a:solidFill>
                  <a:schemeClr val="accent5">
                    <a:lumMod val="50000"/>
                  </a:schemeClr>
                </a:solidFill>
              </a:rPr>
              <a:t>, ул. Советская, д.187</a:t>
            </a:r>
          </a:p>
          <a:p>
            <a:pPr algn="r"/>
            <a:r>
              <a:rPr lang="ru-RU" sz="1500" b="1" dirty="0" smtClean="0">
                <a:solidFill>
                  <a:schemeClr val="accent5">
                    <a:lumMod val="50000"/>
                  </a:schemeClr>
                </a:solidFill>
              </a:rPr>
              <a:t>Руководитель проекта Шестакова Валентина Владимировна,</a:t>
            </a:r>
          </a:p>
          <a:p>
            <a:pPr algn="r"/>
            <a:r>
              <a:rPr lang="ru-RU" sz="1500" b="1" dirty="0" smtClean="0">
                <a:solidFill>
                  <a:schemeClr val="accent5">
                    <a:lumMod val="50000"/>
                  </a:schemeClr>
                </a:solidFill>
              </a:rPr>
              <a:t> заместитель директора по работе с детьми</a:t>
            </a:r>
            <a:endParaRPr lang="ru-RU" sz="1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15910" y="975222"/>
            <a:ext cx="1230791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Фотопроект «ЛИТЕРАТУРНАЯ </a:t>
            </a:r>
          </a:p>
          <a:p>
            <a:pPr algn="ctr"/>
            <a:r>
              <a:rPr lang="ru-RU" sz="90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ЗВЕЗДА»</a:t>
            </a:r>
            <a:endParaRPr lang="ru-RU" sz="9000" b="1" cap="none" spc="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624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348" y="146185"/>
            <a:ext cx="11126273" cy="106443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660066"/>
                </a:solidFill>
              </a:rPr>
              <a:t>Драматический этюд «Путешествие к Чехову»</a:t>
            </a:r>
            <a:endParaRPr lang="ru-RU" b="1" dirty="0">
              <a:solidFill>
                <a:srgbClr val="66006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" r="17550"/>
          <a:stretch/>
        </p:blipFill>
        <p:spPr>
          <a:xfrm>
            <a:off x="503347" y="1339403"/>
            <a:ext cx="5177025" cy="45720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2"/>
          <a:stretch/>
        </p:blipFill>
        <p:spPr>
          <a:xfrm>
            <a:off x="6400800" y="1339403"/>
            <a:ext cx="5074276" cy="466341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0588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82" y="109832"/>
            <a:ext cx="3911185" cy="553469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42" y="1225604"/>
            <a:ext cx="3911185" cy="553469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97001" y="5769737"/>
            <a:ext cx="5273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Эдуард Вячеславович Пименов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главный редактор АУ РК «Редакция газеты «Звезда». </a:t>
            </a:r>
          </a:p>
          <a:p>
            <a:pPr algn="ctr"/>
            <a:r>
              <a:rPr lang="ru-RU" sz="1600" dirty="0">
                <a:solidFill>
                  <a:srgbClr val="660066"/>
                </a:solidFill>
              </a:rPr>
              <a:t>Э. Успенский </a:t>
            </a:r>
            <a:r>
              <a:rPr lang="ru-RU" sz="1600" dirty="0" smtClean="0">
                <a:solidFill>
                  <a:srgbClr val="660066"/>
                </a:solidFill>
              </a:rPr>
              <a:t>«Дядя </a:t>
            </a:r>
            <a:r>
              <a:rPr lang="ru-RU" sz="1600" dirty="0">
                <a:solidFill>
                  <a:srgbClr val="660066"/>
                </a:solidFill>
              </a:rPr>
              <a:t>Федор, пес и кот» (</a:t>
            </a:r>
            <a:r>
              <a:rPr lang="ru-RU" sz="1600" b="1" dirty="0">
                <a:solidFill>
                  <a:srgbClr val="660066"/>
                </a:solidFill>
              </a:rPr>
              <a:t>Почтальон Печкин</a:t>
            </a:r>
            <a:r>
              <a:rPr lang="ru-RU" sz="1600" dirty="0">
                <a:solidFill>
                  <a:srgbClr val="660066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01578" y="2007793"/>
            <a:ext cx="30394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Татьяна Александровна Базар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заместитель директора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МОУ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«Средняя общеобразовательная школа» с.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Корткерос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Павел Андреевич Попов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директор МОУ «Средняя общеобразовательная школа» с.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Корткерос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rgbClr val="660066"/>
                </a:solidFill>
              </a:rPr>
              <a:t>Г.Х. Андерсен «Огниво» (</a:t>
            </a:r>
            <a:r>
              <a:rPr lang="ru-RU" b="1" dirty="0">
                <a:solidFill>
                  <a:srgbClr val="660066"/>
                </a:solidFill>
              </a:rPr>
              <a:t>Ведьма и солдат</a:t>
            </a:r>
            <a:r>
              <a:rPr lang="ru-RU" dirty="0" smtClean="0">
                <a:solidFill>
                  <a:srgbClr val="660066"/>
                </a:solidFill>
              </a:rPr>
              <a:t>)</a:t>
            </a: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80523" y="217799"/>
            <a:ext cx="5939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«Литературная звезда»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6660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6" y="481348"/>
            <a:ext cx="5715000" cy="40386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8"/>
          <a:stretch/>
        </p:blipFill>
        <p:spPr>
          <a:xfrm>
            <a:off x="7428679" y="0"/>
            <a:ext cx="4385640" cy="527658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73488" y="4726547"/>
            <a:ext cx="5439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Александра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Паршукова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руководитель пресс-службы администрации МР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Корткеросский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 </a:t>
            </a:r>
          </a:p>
          <a:p>
            <a:pPr algn="ctr"/>
            <a:r>
              <a:rPr lang="ru-RU" dirty="0" err="1">
                <a:solidFill>
                  <a:srgbClr val="660066"/>
                </a:solidFill>
              </a:rPr>
              <a:t>А.Грин</a:t>
            </a:r>
            <a:r>
              <a:rPr lang="ru-RU" dirty="0">
                <a:solidFill>
                  <a:srgbClr val="660066"/>
                </a:solidFill>
              </a:rPr>
              <a:t> «Алые паруса» (</a:t>
            </a:r>
            <a:r>
              <a:rPr lang="ru-RU" b="1" dirty="0" err="1">
                <a:solidFill>
                  <a:srgbClr val="660066"/>
                </a:solidFill>
              </a:rPr>
              <a:t>Ассоль</a:t>
            </a:r>
            <a:r>
              <a:rPr lang="ru-RU" dirty="0">
                <a:solidFill>
                  <a:srgbClr val="660066"/>
                </a:solidFill>
              </a:rPr>
              <a:t>)</a:t>
            </a:r>
          </a:p>
          <a:p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690" y="5254652"/>
            <a:ext cx="6216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  Мария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Васильевна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Цывунина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руководитель исполнительного комитета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Корткеросского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местного отделения ВПП «Единая Россия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rgbClr val="660066"/>
                </a:solidFill>
              </a:rPr>
              <a:t>А</a:t>
            </a:r>
            <a:r>
              <a:rPr lang="ru-RU" dirty="0">
                <a:solidFill>
                  <a:srgbClr val="660066"/>
                </a:solidFill>
              </a:rPr>
              <a:t>. </a:t>
            </a:r>
            <a:r>
              <a:rPr lang="ru-RU" dirty="0" err="1">
                <a:solidFill>
                  <a:srgbClr val="660066"/>
                </a:solidFill>
              </a:rPr>
              <a:t>Лингрен</a:t>
            </a:r>
            <a:r>
              <a:rPr lang="ru-RU" dirty="0">
                <a:solidFill>
                  <a:srgbClr val="660066"/>
                </a:solidFill>
              </a:rPr>
              <a:t> «Малыш и </a:t>
            </a:r>
            <a:r>
              <a:rPr lang="ru-RU" dirty="0" err="1">
                <a:solidFill>
                  <a:srgbClr val="660066"/>
                </a:solidFill>
              </a:rPr>
              <a:t>Карлсон</a:t>
            </a:r>
            <a:r>
              <a:rPr lang="ru-RU" dirty="0">
                <a:solidFill>
                  <a:srgbClr val="660066"/>
                </a:solidFill>
              </a:rPr>
              <a:t>, который живёт на крыше» (</a:t>
            </a:r>
            <a:r>
              <a:rPr lang="ru-RU" b="1" dirty="0">
                <a:solidFill>
                  <a:srgbClr val="660066"/>
                </a:solidFill>
              </a:rPr>
              <a:t>Фрекен Бок</a:t>
            </a:r>
            <a:r>
              <a:rPr lang="ru-RU" dirty="0">
                <a:solidFill>
                  <a:srgbClr val="660066"/>
                </a:solidFill>
              </a:rPr>
              <a:t>)</a:t>
            </a:r>
          </a:p>
          <a:p>
            <a:r>
              <a:rPr lang="ru-RU" dirty="0" smtClean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29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r="13907"/>
          <a:stretch/>
        </p:blipFill>
        <p:spPr>
          <a:xfrm>
            <a:off x="190092" y="154818"/>
            <a:ext cx="5206157" cy="447277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14" y="154818"/>
            <a:ext cx="6235391" cy="440634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95460" y="4826675"/>
            <a:ext cx="47007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Александра Андреевна Барановская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заместитель руководителя администрации МР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Корткеросский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 </a:t>
            </a:r>
          </a:p>
          <a:p>
            <a:pPr algn="ctr"/>
            <a:r>
              <a:rPr lang="ru-RU" dirty="0">
                <a:solidFill>
                  <a:srgbClr val="660066"/>
                </a:solidFill>
              </a:rPr>
              <a:t>С. Я. Маршак «Багаж» </a:t>
            </a:r>
          </a:p>
          <a:p>
            <a:pPr algn="ctr"/>
            <a:r>
              <a:rPr lang="ru-RU" dirty="0">
                <a:solidFill>
                  <a:srgbClr val="660066"/>
                </a:solidFill>
              </a:rPr>
              <a:t>(</a:t>
            </a:r>
            <a:r>
              <a:rPr lang="ru-RU" b="1" dirty="0">
                <a:solidFill>
                  <a:srgbClr val="660066"/>
                </a:solidFill>
              </a:rPr>
              <a:t>Дама</a:t>
            </a:r>
            <a:r>
              <a:rPr lang="ru-RU" dirty="0">
                <a:solidFill>
                  <a:srgbClr val="660066"/>
                </a:solidFill>
              </a:rPr>
              <a:t> сдавала в багаж: Диван, Чемодан, Саквояж, Картину, Корзину, Картонку и маленькую собачонку)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12285" y="4826674"/>
            <a:ext cx="6279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Татьяна Ивановна Деменко, Татьяна Геннадьевна Попова, Надежда Ивановна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Даньщикова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Управление культуры и национальной политики администрации МР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Корткеросский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ru-RU" dirty="0">
                <a:solidFill>
                  <a:srgbClr val="660066"/>
                </a:solidFill>
              </a:rPr>
              <a:t>А.С. Пушкин «Сказка о царе </a:t>
            </a:r>
            <a:r>
              <a:rPr lang="ru-RU" dirty="0" err="1">
                <a:solidFill>
                  <a:srgbClr val="660066"/>
                </a:solidFill>
              </a:rPr>
              <a:t>Салтане</a:t>
            </a:r>
            <a:r>
              <a:rPr lang="ru-RU" dirty="0">
                <a:solidFill>
                  <a:srgbClr val="660066"/>
                </a:solidFill>
              </a:rPr>
              <a:t>…» </a:t>
            </a:r>
            <a:r>
              <a:rPr lang="ru-RU" dirty="0" smtClean="0">
                <a:solidFill>
                  <a:srgbClr val="660066"/>
                </a:solidFill>
              </a:rPr>
              <a:t>(</a:t>
            </a:r>
            <a:r>
              <a:rPr lang="ru-RU" b="1" dirty="0" smtClean="0">
                <a:solidFill>
                  <a:srgbClr val="660066"/>
                </a:solidFill>
              </a:rPr>
              <a:t>Три </a:t>
            </a:r>
            <a:r>
              <a:rPr lang="ru-RU" b="1" dirty="0">
                <a:solidFill>
                  <a:srgbClr val="660066"/>
                </a:solidFill>
              </a:rPr>
              <a:t>девицы </a:t>
            </a:r>
            <a:r>
              <a:rPr lang="ru-RU" dirty="0">
                <a:solidFill>
                  <a:srgbClr val="660066"/>
                </a:solidFill>
              </a:rPr>
              <a:t>под окном пряли поздно </a:t>
            </a:r>
            <a:r>
              <a:rPr lang="ru-RU" dirty="0" smtClean="0">
                <a:solidFill>
                  <a:srgbClr val="660066"/>
                </a:solidFill>
              </a:rPr>
              <a:t>вечерком…)</a:t>
            </a:r>
            <a:endParaRPr lang="ru-RU" dirty="0">
              <a:solidFill>
                <a:srgbClr val="660066"/>
              </a:solidFill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55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65" y="112338"/>
            <a:ext cx="3843807" cy="543935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71" y="200698"/>
            <a:ext cx="3718925" cy="526263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5478880"/>
            <a:ext cx="61947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</a:rPr>
              <a:t>Александр Васильевич Неронов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 председатель Общественного совета при администрации муниципального района «</a:t>
            </a:r>
            <a:r>
              <a:rPr lang="ru-RU" sz="1700" dirty="0" err="1">
                <a:solidFill>
                  <a:schemeClr val="accent1">
                    <a:lumMod val="50000"/>
                  </a:schemeClr>
                </a:solidFill>
              </a:rPr>
              <a:t>Корткеросский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». </a:t>
            </a:r>
            <a:endParaRPr lang="ru-RU" sz="17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700" dirty="0" smtClean="0">
                <a:solidFill>
                  <a:srgbClr val="660066"/>
                </a:solidFill>
              </a:rPr>
              <a:t>К</a:t>
            </a:r>
            <a:r>
              <a:rPr lang="ru-RU" sz="1700" dirty="0">
                <a:solidFill>
                  <a:srgbClr val="660066"/>
                </a:solidFill>
              </a:rPr>
              <a:t>. Чуковский «Айболит» (</a:t>
            </a:r>
            <a:r>
              <a:rPr lang="ru-RU" sz="1700" b="1" dirty="0">
                <a:solidFill>
                  <a:srgbClr val="660066"/>
                </a:solidFill>
              </a:rPr>
              <a:t>Добрый доктор Айболит</a:t>
            </a:r>
            <a:r>
              <a:rPr lang="ru-RU" sz="1700" dirty="0">
                <a:solidFill>
                  <a:srgbClr val="660066"/>
                </a:solidFill>
              </a:rPr>
              <a:t>! Он под деревом сидит…)</a:t>
            </a:r>
          </a:p>
          <a:p>
            <a:pPr algn="ctr"/>
            <a:endParaRPr lang="ru-RU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19740" y="5463328"/>
            <a:ext cx="53927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</a:rPr>
              <a:t>Светлана Геннадьевна </a:t>
            </a:r>
            <a:r>
              <a:rPr lang="ru-RU" sz="1700" b="1" dirty="0" err="1">
                <a:solidFill>
                  <a:schemeClr val="accent1">
                    <a:lumMod val="50000"/>
                  </a:schemeClr>
                </a:solidFill>
              </a:rPr>
              <a:t>Патърова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директор ГБУ РК «Центр социальной защиты населения </a:t>
            </a:r>
            <a:r>
              <a:rPr lang="ru-RU" sz="1700" dirty="0" err="1">
                <a:solidFill>
                  <a:schemeClr val="accent1">
                    <a:lumMod val="50000"/>
                  </a:schemeClr>
                </a:solidFill>
              </a:rPr>
              <a:t>Корткеросского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 района» </a:t>
            </a:r>
          </a:p>
          <a:p>
            <a:pPr algn="ctr"/>
            <a:r>
              <a:rPr lang="ru-RU" sz="1700" dirty="0" err="1">
                <a:solidFill>
                  <a:srgbClr val="660066"/>
                </a:solidFill>
              </a:rPr>
              <a:t>Э.Успенский</a:t>
            </a:r>
            <a:r>
              <a:rPr lang="ru-RU" sz="1700" dirty="0">
                <a:solidFill>
                  <a:srgbClr val="660066"/>
                </a:solidFill>
              </a:rPr>
              <a:t> «Крокодил Гена и его друзья» (</a:t>
            </a:r>
            <a:r>
              <a:rPr lang="ru-RU" sz="1700" b="1" dirty="0">
                <a:solidFill>
                  <a:srgbClr val="660066"/>
                </a:solidFill>
              </a:rPr>
              <a:t>Шапокляк</a:t>
            </a:r>
            <a:r>
              <a:rPr lang="ru-RU" sz="1700" dirty="0">
                <a:solidFill>
                  <a:srgbClr val="66006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133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1" y="379147"/>
            <a:ext cx="5987855" cy="423141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6367" y="4920159"/>
            <a:ext cx="55808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Татьяна Борисовна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Кашапова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, Константин Владимирович Карпов, Павел Валерьевич Царев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отдел физической культуры, спорта и туризма администрации МР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Корткеросский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err="1">
                <a:solidFill>
                  <a:srgbClr val="660066"/>
                </a:solidFill>
              </a:rPr>
              <a:t>А.Толстой</a:t>
            </a:r>
            <a:r>
              <a:rPr lang="ru-RU" dirty="0">
                <a:solidFill>
                  <a:srgbClr val="660066"/>
                </a:solidFill>
              </a:rPr>
              <a:t> </a:t>
            </a:r>
            <a:r>
              <a:rPr lang="ru-RU" dirty="0" smtClean="0">
                <a:solidFill>
                  <a:srgbClr val="660066"/>
                </a:solidFill>
              </a:rPr>
              <a:t>«Золотой ключик, или Приключения Буратино» (</a:t>
            </a:r>
            <a:r>
              <a:rPr lang="ru-RU" b="1" dirty="0" smtClean="0">
                <a:solidFill>
                  <a:srgbClr val="660066"/>
                </a:solidFill>
              </a:rPr>
              <a:t>Лиса </a:t>
            </a:r>
            <a:r>
              <a:rPr lang="ru-RU" b="1" dirty="0">
                <a:solidFill>
                  <a:srgbClr val="660066"/>
                </a:solidFill>
              </a:rPr>
              <a:t>Алиса, Буратино, Кот </a:t>
            </a:r>
            <a:r>
              <a:rPr lang="ru-RU" b="1" dirty="0" err="1">
                <a:solidFill>
                  <a:srgbClr val="660066"/>
                </a:solidFill>
              </a:rPr>
              <a:t>Базилио</a:t>
            </a:r>
            <a:r>
              <a:rPr lang="ru-RU" dirty="0">
                <a:solidFill>
                  <a:srgbClr val="660066"/>
                </a:solidFill>
              </a:rPr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/>
          <a:stretch/>
        </p:blipFill>
        <p:spPr>
          <a:xfrm>
            <a:off x="6426558" y="379147"/>
            <a:ext cx="5742086" cy="423141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919595" y="4941697"/>
            <a:ext cx="493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Михаил Валентинович Михайлов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председатель Территориальной избирательной комиссии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Корткеросского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района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dirty="0" err="1">
                <a:solidFill>
                  <a:srgbClr val="660066"/>
                </a:solidFill>
              </a:rPr>
              <a:t>А.Дюма</a:t>
            </a:r>
            <a:r>
              <a:rPr lang="ru-RU" dirty="0">
                <a:solidFill>
                  <a:srgbClr val="660066"/>
                </a:solidFill>
              </a:rPr>
              <a:t> «Три мушкетера» (</a:t>
            </a:r>
            <a:r>
              <a:rPr lang="ru-RU" b="1" dirty="0">
                <a:solidFill>
                  <a:srgbClr val="660066"/>
                </a:solidFill>
              </a:rPr>
              <a:t>мушкетер</a:t>
            </a:r>
            <a:r>
              <a:rPr lang="ru-RU" dirty="0">
                <a:solidFill>
                  <a:srgbClr val="66006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73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10" y="67903"/>
            <a:ext cx="4069725" cy="575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168979" y="5719227"/>
            <a:ext cx="58598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</a:rPr>
              <a:t>Александр Анатольевич Артеев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первый заместитель руководителя администрации МР «</a:t>
            </a:r>
            <a:r>
              <a:rPr lang="ru-RU" sz="1700" dirty="0" err="1">
                <a:solidFill>
                  <a:schemeClr val="accent1">
                    <a:lumMod val="50000"/>
                  </a:schemeClr>
                </a:solidFill>
              </a:rPr>
              <a:t>Корткеросский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» </a:t>
            </a:r>
          </a:p>
          <a:p>
            <a:pPr algn="ctr"/>
            <a:r>
              <a:rPr lang="ru-RU" sz="1700" dirty="0">
                <a:solidFill>
                  <a:srgbClr val="660066"/>
                </a:solidFill>
              </a:rPr>
              <a:t>А. Твардовский «Василий Теркин</a:t>
            </a:r>
            <a:r>
              <a:rPr lang="ru-RU" sz="1700" dirty="0" smtClean="0">
                <a:solidFill>
                  <a:srgbClr val="660066"/>
                </a:solidFill>
              </a:rPr>
              <a:t>» (</a:t>
            </a:r>
            <a:r>
              <a:rPr lang="ru-RU" sz="1700" b="1" dirty="0" smtClean="0">
                <a:solidFill>
                  <a:srgbClr val="660066"/>
                </a:solidFill>
              </a:rPr>
              <a:t>Василий </a:t>
            </a:r>
            <a:r>
              <a:rPr lang="ru-RU" sz="1700" b="1" dirty="0">
                <a:solidFill>
                  <a:srgbClr val="660066"/>
                </a:solidFill>
              </a:rPr>
              <a:t>Теркин</a:t>
            </a:r>
            <a:r>
              <a:rPr lang="ru-RU" sz="1700" dirty="0">
                <a:solidFill>
                  <a:srgbClr val="660066"/>
                </a:solidFill>
              </a:rPr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90" y="100433"/>
            <a:ext cx="4046737" cy="572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5949" y="5826948"/>
            <a:ext cx="4739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Игорь Анатольевич Усачев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ведущий эксперт отдела по делам ГО 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ЧС.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dirty="0" err="1" smtClean="0">
                <a:solidFill>
                  <a:srgbClr val="660066"/>
                </a:solidFill>
              </a:rPr>
              <a:t>Н.С.Лесков</a:t>
            </a:r>
            <a:r>
              <a:rPr lang="ru-RU" dirty="0" smtClean="0">
                <a:solidFill>
                  <a:srgbClr val="660066"/>
                </a:solidFill>
              </a:rPr>
              <a:t> </a:t>
            </a:r>
            <a:r>
              <a:rPr lang="ru-RU" dirty="0">
                <a:solidFill>
                  <a:srgbClr val="660066"/>
                </a:solidFill>
              </a:rPr>
              <a:t>«Левша» (</a:t>
            </a:r>
            <a:r>
              <a:rPr lang="ru-RU" b="1" dirty="0">
                <a:solidFill>
                  <a:srgbClr val="660066"/>
                </a:solidFill>
              </a:rPr>
              <a:t>Левша</a:t>
            </a:r>
            <a:r>
              <a:rPr lang="ru-RU" dirty="0">
                <a:solidFill>
                  <a:srgbClr val="66006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674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9" y="205293"/>
            <a:ext cx="6118394" cy="432366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37" y="0"/>
            <a:ext cx="4039710" cy="571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9549" y="4803820"/>
            <a:ext cx="5589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Любовь Васильевна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Кирушева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руководитель Представительства МОД «Коми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войтыр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 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Корткеросском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районе,</a:t>
            </a:r>
          </a:p>
          <a:p>
            <a:pPr algn="ctr"/>
            <a:r>
              <a:rPr lang="ru-RU" dirty="0">
                <a:solidFill>
                  <a:srgbClr val="660066"/>
                </a:solidFill>
              </a:rPr>
              <a:t>«Тысяча и одна ночь», сборник арабских </a:t>
            </a:r>
            <a:r>
              <a:rPr lang="ru-RU" dirty="0" smtClean="0">
                <a:solidFill>
                  <a:srgbClr val="660066"/>
                </a:solidFill>
              </a:rPr>
              <a:t>сказок </a:t>
            </a:r>
            <a:r>
              <a:rPr lang="ru-RU" dirty="0">
                <a:solidFill>
                  <a:srgbClr val="660066"/>
                </a:solidFill>
              </a:rPr>
              <a:t>(</a:t>
            </a:r>
            <a:r>
              <a:rPr lang="ru-RU" b="1" dirty="0" err="1">
                <a:solidFill>
                  <a:srgbClr val="660066"/>
                </a:solidFill>
              </a:rPr>
              <a:t>Шахерезада</a:t>
            </a:r>
            <a:r>
              <a:rPr lang="ru-RU" dirty="0">
                <a:solidFill>
                  <a:srgbClr val="660066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39437" y="5719227"/>
            <a:ext cx="6233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</a:rPr>
              <a:t>Нина Александровна </a:t>
            </a:r>
            <a:r>
              <a:rPr lang="ru-RU" sz="1700" b="1" dirty="0" err="1">
                <a:solidFill>
                  <a:schemeClr val="accent1">
                    <a:lumMod val="50000"/>
                  </a:schemeClr>
                </a:solidFill>
              </a:rPr>
              <a:t>Коюшева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заместитель главного редактора АУ РК «Редакция газеты «Звезда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</a:rPr>
              <a:t>»,</a:t>
            </a:r>
            <a:endParaRPr lang="ru-RU" sz="17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700" dirty="0" err="1">
                <a:solidFill>
                  <a:srgbClr val="660066"/>
                </a:solidFill>
              </a:rPr>
              <a:t>Ш.Перро</a:t>
            </a:r>
            <a:r>
              <a:rPr lang="ru-RU" sz="1700" dirty="0">
                <a:solidFill>
                  <a:srgbClr val="660066"/>
                </a:solidFill>
              </a:rPr>
              <a:t> «Золушка» (</a:t>
            </a:r>
            <a:r>
              <a:rPr lang="ru-RU" sz="1700" b="1" dirty="0">
                <a:solidFill>
                  <a:srgbClr val="660066"/>
                </a:solidFill>
              </a:rPr>
              <a:t>Золушка</a:t>
            </a:r>
            <a:r>
              <a:rPr lang="ru-RU" sz="1700" dirty="0">
                <a:solidFill>
                  <a:srgbClr val="66006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204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89" y="100631"/>
            <a:ext cx="4702399" cy="665433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057622" y="2550017"/>
            <a:ext cx="4713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Александр Владимирович Васильевский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аместитель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председателя Совета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МР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"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Корткеросский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" </a:t>
            </a:r>
          </a:p>
          <a:p>
            <a:pPr algn="ctr"/>
            <a:r>
              <a:rPr lang="ru-RU" dirty="0">
                <a:solidFill>
                  <a:srgbClr val="660066"/>
                </a:solidFill>
              </a:rPr>
              <a:t>Л. </a:t>
            </a:r>
            <a:r>
              <a:rPr lang="ru-RU" dirty="0" err="1">
                <a:solidFill>
                  <a:srgbClr val="660066"/>
                </a:solidFill>
              </a:rPr>
              <a:t>Лагин</a:t>
            </a:r>
            <a:r>
              <a:rPr lang="ru-RU" dirty="0">
                <a:solidFill>
                  <a:srgbClr val="660066"/>
                </a:solidFill>
              </a:rPr>
              <a:t> "Старик </a:t>
            </a:r>
            <a:r>
              <a:rPr lang="ru-RU" dirty="0" smtClean="0">
                <a:solidFill>
                  <a:srgbClr val="660066"/>
                </a:solidFill>
              </a:rPr>
              <a:t>Хоттабыч</a:t>
            </a:r>
            <a:r>
              <a:rPr lang="ru-RU" dirty="0">
                <a:solidFill>
                  <a:srgbClr val="660066"/>
                </a:solidFill>
              </a:rPr>
              <a:t>", (</a:t>
            </a:r>
            <a:r>
              <a:rPr lang="ru-RU" b="1" dirty="0">
                <a:solidFill>
                  <a:srgbClr val="660066"/>
                </a:solidFill>
              </a:rPr>
              <a:t>Старик </a:t>
            </a:r>
            <a:r>
              <a:rPr lang="ru-RU" b="1" dirty="0" err="1">
                <a:solidFill>
                  <a:srgbClr val="660066"/>
                </a:solidFill>
              </a:rPr>
              <a:t>Хотабыч</a:t>
            </a:r>
            <a:r>
              <a:rPr lang="ru-RU" dirty="0">
                <a:solidFill>
                  <a:srgbClr val="66006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1757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55807"/>
            <a:ext cx="11217499" cy="82230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993366"/>
                </a:solidFill>
                <a:latin typeface="Monotype Corsiva" panose="03010101010201010101" pitchFamily="66" charset="0"/>
              </a:rPr>
              <a:t>Открытие  выставки  «Литературная  звезда»</a:t>
            </a:r>
            <a:endParaRPr lang="ru-RU" sz="3200" b="1" dirty="0">
              <a:solidFill>
                <a:srgbClr val="9933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5" y="865172"/>
            <a:ext cx="5391954" cy="404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b="6058"/>
          <a:stretch/>
        </p:blipFill>
        <p:spPr>
          <a:xfrm>
            <a:off x="6831704" y="510554"/>
            <a:ext cx="5281413" cy="374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7"/>
          <a:stretch/>
        </p:blipFill>
        <p:spPr>
          <a:xfrm>
            <a:off x="4468967" y="3819534"/>
            <a:ext cx="5069366" cy="3280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82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5233680" y="103032"/>
            <a:ext cx="7112667" cy="1421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Фотовыставка </a:t>
            </a:r>
            <a:br>
              <a:rPr lang="ru-RU" sz="48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48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«Путешествие к Чехову»</a:t>
            </a:r>
            <a:endParaRPr lang="ru-RU" sz="48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078" y="1487062"/>
            <a:ext cx="3948852" cy="52651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0" name="Picture 2" descr="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391" y="1757965"/>
            <a:ext cx="3542495" cy="472332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bg1">
                <a:lumMod val="95000"/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9" y="283335"/>
            <a:ext cx="2966434" cy="444965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698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2" y="465249"/>
            <a:ext cx="5825544" cy="436915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69" y="297824"/>
            <a:ext cx="4344473" cy="3258355"/>
          </a:xfrm>
          <a:prstGeom prst="rect">
            <a:avLst/>
          </a:prstGeom>
          <a:ln w="28575" cap="rnd">
            <a:solidFill>
              <a:schemeClr val="accent1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46" y="3164984"/>
            <a:ext cx="4924022" cy="3693016"/>
          </a:xfrm>
          <a:prstGeom prst="rect">
            <a:avLst/>
          </a:prstGeom>
          <a:ln w="28575" cap="rnd">
            <a:solidFill>
              <a:schemeClr val="accent1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  <a:softEdge rad="31750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7149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910" y="-6640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«Школьные годы чудесные, с книгою…»</a:t>
            </a:r>
            <a:endParaRPr lang="ru-RU" sz="6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-866" r="2555" b="3176"/>
          <a:stretch/>
        </p:blipFill>
        <p:spPr>
          <a:xfrm>
            <a:off x="1506827" y="846229"/>
            <a:ext cx="8680359" cy="584447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911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0" y="214175"/>
            <a:ext cx="4358419" cy="3081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06" y="3835252"/>
            <a:ext cx="4275726" cy="3022748"/>
          </a:xfrm>
          <a:prstGeom prst="rect">
            <a:avLst/>
          </a:prstGeom>
          <a:ln w="28575" cap="rnd">
            <a:solidFill>
              <a:schemeClr val="accent1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0" name="Picture 2" descr="KAZAKOV_ALEKSANDR_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360" y="214175"/>
            <a:ext cx="4997004" cy="353121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IKUSchEVA_ANASTASIYa_NIKOLAEV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6" y="3562902"/>
            <a:ext cx="4662873" cy="329509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04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0353"/>
          <a:stretch/>
        </p:blipFill>
        <p:spPr>
          <a:xfrm>
            <a:off x="6216091" y="3102650"/>
            <a:ext cx="5262282" cy="3538111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30" y="1816193"/>
            <a:ext cx="5715000" cy="428625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3"/>
          <a:stretch/>
        </p:blipFill>
        <p:spPr>
          <a:xfrm>
            <a:off x="8365237" y="154639"/>
            <a:ext cx="3328561" cy="337185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309093"/>
            <a:ext cx="7753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Открытие выставки 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«Школьные годы чудесные, с книгою…»</a:t>
            </a:r>
            <a:endParaRPr lang="ru-RU" sz="3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03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79" y="3065172"/>
            <a:ext cx="5057104" cy="379282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29" y="28977"/>
            <a:ext cx="4473262" cy="335494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1" y="51516"/>
            <a:ext cx="4413160" cy="330987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22" y="3628623"/>
            <a:ext cx="3940934" cy="295570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8775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6909" y="2636404"/>
            <a:ext cx="8403262" cy="18392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6600" b="1" cap="none" spc="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3068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13" y="708338"/>
            <a:ext cx="4657459" cy="5589431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rgbClr val="FFFFFF">
                <a:alpha val="40000"/>
              </a:srgbClr>
            </a:glow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52" y="525424"/>
            <a:ext cx="4329259" cy="5772345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rgbClr val="FFFFFF">
                <a:alpha val="60000"/>
              </a:srgb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0242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7" y="661338"/>
            <a:ext cx="4432034" cy="5318860"/>
          </a:xfrm>
          <a:prstGeom prst="rect">
            <a:avLst/>
          </a:prstGeom>
          <a:ln>
            <a:solidFill>
              <a:srgbClr val="FFFFFF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33" y="661338"/>
            <a:ext cx="4233926" cy="5645234"/>
          </a:xfrm>
          <a:prstGeom prst="rect">
            <a:avLst/>
          </a:prstGeom>
          <a:effectLst>
            <a:glow rad="228600">
              <a:srgbClr val="FFFFFF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8139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1" y="1138776"/>
            <a:ext cx="6174611" cy="4630959"/>
          </a:xfrm>
          <a:prstGeom prst="rect">
            <a:avLst/>
          </a:prstGeom>
          <a:effectLst>
            <a:glow rad="2286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799" y="1027906"/>
            <a:ext cx="4074065" cy="4888878"/>
          </a:xfrm>
          <a:prstGeom prst="rect">
            <a:avLst/>
          </a:prstGeom>
          <a:effectLst>
            <a:glow rad="228600">
              <a:schemeClr val="accent5">
                <a:lumMod val="20000"/>
                <a:lumOff val="8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24874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57" y="654676"/>
            <a:ext cx="4286250" cy="57150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34" y="654676"/>
            <a:ext cx="4286250" cy="5715000"/>
          </a:xfrm>
          <a:prstGeom prst="rect">
            <a:avLst/>
          </a:prstGeom>
          <a:noFill/>
          <a:ln>
            <a:solidFill>
              <a:srgbClr val="660066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2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/>
          <a:lstStyle/>
          <a:p>
            <a:r>
              <a:rPr lang="ru-RU" b="1" dirty="0" smtClean="0">
                <a:solidFill>
                  <a:srgbClr val="660066"/>
                </a:solidFill>
              </a:rPr>
              <a:t>«Будем Чехова </a:t>
            </a:r>
            <a:r>
              <a:rPr lang="ru-RU" b="1" dirty="0">
                <a:solidFill>
                  <a:srgbClr val="660066"/>
                </a:solidFill>
              </a:rPr>
              <a:t>ч</a:t>
            </a:r>
            <a:r>
              <a:rPr lang="ru-RU" b="1" dirty="0" smtClean="0">
                <a:solidFill>
                  <a:srgbClr val="660066"/>
                </a:solidFill>
              </a:rPr>
              <a:t>итать – ведь ему 155!»</a:t>
            </a:r>
            <a:endParaRPr lang="ru-RU" b="1" dirty="0">
              <a:solidFill>
                <a:srgbClr val="660066"/>
              </a:solidFill>
            </a:endParaRPr>
          </a:p>
        </p:txBody>
      </p:sp>
      <p:pic>
        <p:nvPicPr>
          <p:cNvPr id="3074" name="Picture 2" descr="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98096"/>
            <a:ext cx="5169794" cy="5075014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508" r="-2119" b="-508"/>
          <a:stretch/>
        </p:blipFill>
        <p:spPr bwMode="auto">
          <a:xfrm>
            <a:off x="6194738" y="1398096"/>
            <a:ext cx="5641007" cy="5075014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25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r="10080"/>
          <a:stretch/>
        </p:blipFill>
        <p:spPr>
          <a:xfrm>
            <a:off x="656823" y="647715"/>
            <a:ext cx="5396248" cy="492600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4098" name="Picture 2" descr="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06" y="288166"/>
            <a:ext cx="4300425" cy="6450638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363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7" b="11812"/>
          <a:stretch/>
        </p:blipFill>
        <p:spPr bwMode="auto">
          <a:xfrm>
            <a:off x="335879" y="1189451"/>
            <a:ext cx="4789912" cy="3779950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16977" r="7361" b="3099"/>
          <a:stretch/>
        </p:blipFill>
        <p:spPr bwMode="auto">
          <a:xfrm>
            <a:off x="5473519" y="97691"/>
            <a:ext cx="4224270" cy="3260157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r="7849"/>
          <a:stretch/>
        </p:blipFill>
        <p:spPr bwMode="auto">
          <a:xfrm>
            <a:off x="7508381" y="3241938"/>
            <a:ext cx="4378817" cy="3454926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62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516</Words>
  <Application>Microsoft Office PowerPoint</Application>
  <PresentationFormat>Широкоэкранный</PresentationFormat>
  <Paragraphs>69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Фотовыставка  «Путешествие к Чехову»</vt:lpstr>
      <vt:lpstr>Презентация PowerPoint</vt:lpstr>
      <vt:lpstr>Презентация PowerPoint</vt:lpstr>
      <vt:lpstr>Презентация PowerPoint</vt:lpstr>
      <vt:lpstr>Презентация PowerPoint</vt:lpstr>
      <vt:lpstr>«Будем Чехова читать – ведь ему 155!»</vt:lpstr>
      <vt:lpstr>Презентация PowerPoint</vt:lpstr>
      <vt:lpstr>Презентация PowerPoint</vt:lpstr>
      <vt:lpstr>Драматический этюд «Путешествие к Чехову»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Литературная звезда</dc:title>
  <dc:creator>Пользователь</dc:creator>
  <cp:lastModifiedBy>Пользователь</cp:lastModifiedBy>
  <cp:revision>50</cp:revision>
  <dcterms:created xsi:type="dcterms:W3CDTF">2015-09-10T12:58:04Z</dcterms:created>
  <dcterms:modified xsi:type="dcterms:W3CDTF">2016-10-19T14:32:42Z</dcterms:modified>
</cp:coreProperties>
</file>