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6" r:id="rId11"/>
    <p:sldId id="268" r:id="rId12"/>
    <p:sldId id="267" r:id="rId13"/>
    <p:sldId id="269" r:id="rId14"/>
    <p:sldId id="270" r:id="rId15"/>
    <p:sldId id="272" r:id="rId16"/>
    <p:sldId id="271" r:id="rId17"/>
    <p:sldId id="274" r:id="rId18"/>
    <p:sldId id="263" r:id="rId19"/>
    <p:sldId id="273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0066"/>
    <a:srgbClr val="237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74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383" y="2276872"/>
            <a:ext cx="805861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>
                <a:solidFill>
                  <a:srgbClr val="002060"/>
                </a:solidFill>
                <a:latin typeface="Arial Black" panose="020B0A04020102020204" pitchFamily="34" charset="0"/>
              </a:rPr>
              <a:t>«</a:t>
            </a:r>
            <a:r>
              <a:rPr lang="ru-RU" sz="6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ВТеме</a:t>
            </a:r>
            <a:r>
              <a:rPr lang="ru-RU" sz="6000" dirty="0">
                <a:solidFill>
                  <a:srgbClr val="002060"/>
                </a:solidFill>
                <a:latin typeface="Arial Black" panose="020B0A04020102020204" pitchFamily="34" charset="0"/>
              </a:rPr>
              <a:t>» </a:t>
            </a:r>
            <a:endParaRPr lang="ru-RU" sz="6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571500" indent="-571500" algn="ctr">
              <a:buFontTx/>
              <a:buChar char="-"/>
            </a:pP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молодёжный </a:t>
            </a:r>
            <a:r>
              <a:rPr lang="ru-RU" sz="4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тейбл</a:t>
            </a: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4000" dirty="0">
                <a:solidFill>
                  <a:srgbClr val="002060"/>
                </a:solidFill>
                <a:latin typeface="Arial Black" panose="020B0A04020102020204" pitchFamily="34" charset="0"/>
              </a:rPr>
              <a:t>- ток</a:t>
            </a:r>
            <a:r>
              <a:rPr lang="ru-RU" sz="40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3329" y="5665603"/>
            <a:ext cx="4352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atin typeface="Arial Black" panose="020B0A04020102020204" pitchFamily="34" charset="0"/>
              </a:rPr>
              <a:t>Ложкина Н.А.</a:t>
            </a:r>
          </a:p>
          <a:p>
            <a:pPr algn="r"/>
            <a:r>
              <a:rPr lang="ru-RU" sz="1400" dirty="0">
                <a:latin typeface="Arial Black" panose="020B0A04020102020204" pitchFamily="34" charset="0"/>
              </a:rPr>
              <a:t>з</a:t>
            </a:r>
            <a:r>
              <a:rPr lang="ru-RU" sz="1400" dirty="0" smtClean="0">
                <a:latin typeface="Arial Black" panose="020B0A04020102020204" pitchFamily="34" charset="0"/>
              </a:rPr>
              <a:t>ав. сектором Центральной </a:t>
            </a:r>
            <a:r>
              <a:rPr lang="ru-RU" sz="1400" dirty="0" smtClean="0">
                <a:latin typeface="Arial Black" panose="020B0A04020102020204" pitchFamily="34" charset="0"/>
              </a:rPr>
              <a:t>городской библиотеки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195" y="332656"/>
            <a:ext cx="8470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МБУК «Централизованная библиотечная система» г. Сыктывкар.</a:t>
            </a:r>
          </a:p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Центральная городская библиотека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6146" name="Picture 2" descr="Картинки по запросу молодежь клипар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76"/>
          <a:stretch/>
        </p:blipFill>
        <p:spPr bwMode="auto">
          <a:xfrm>
            <a:off x="0" y="2924944"/>
            <a:ext cx="3283929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1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/>
          <a:stretch/>
        </p:blipFill>
        <p:spPr bwMode="auto">
          <a:xfrm>
            <a:off x="640000" y="1531277"/>
            <a:ext cx="3180545" cy="240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4240" y="296600"/>
            <a:ext cx="5954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+mj-lt"/>
              </a:rPr>
              <a:t>Буктрейлер</a:t>
            </a:r>
            <a:r>
              <a:rPr lang="ru-RU" sz="2800" b="1" dirty="0" smtClean="0">
                <a:latin typeface="+mj-lt"/>
              </a:rPr>
              <a:t> на книгу </a:t>
            </a:r>
          </a:p>
          <a:p>
            <a:pPr algn="ctr"/>
            <a:r>
              <a:rPr lang="ru-RU" sz="2800" b="1" dirty="0" smtClean="0">
                <a:latin typeface="+mj-lt"/>
              </a:rPr>
              <a:t>Николса </a:t>
            </a:r>
            <a:r>
              <a:rPr lang="ru-RU" sz="2800" b="1" dirty="0" err="1" smtClean="0">
                <a:latin typeface="+mj-lt"/>
              </a:rPr>
              <a:t>Спаркса</a:t>
            </a:r>
            <a:r>
              <a:rPr lang="ru-RU" sz="2800" b="1" dirty="0" smtClean="0">
                <a:latin typeface="+mj-lt"/>
              </a:rPr>
              <a:t> «Спеши любить</a:t>
            </a:r>
            <a:endParaRPr lang="ru-RU" sz="2800" b="1" dirty="0">
              <a:latin typeface="+mj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/>
          <a:stretch/>
        </p:blipFill>
        <p:spPr bwMode="auto">
          <a:xfrm>
            <a:off x="640000" y="4135612"/>
            <a:ext cx="3180544" cy="233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7" b="1019"/>
          <a:stretch/>
        </p:blipFill>
        <p:spPr bwMode="auto">
          <a:xfrm>
            <a:off x="5872330" y="4135612"/>
            <a:ext cx="3021043" cy="233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7557" y="32566"/>
            <a:ext cx="492443" cy="6549229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Любовь на день или на каждую секунду?»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/>
          <a:stretch/>
        </p:blipFill>
        <p:spPr bwMode="auto">
          <a:xfrm>
            <a:off x="5872329" y="1531278"/>
            <a:ext cx="3021044" cy="240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Картинки по запросу книга николас спаркс спеши любит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94" y="2072072"/>
            <a:ext cx="2406444" cy="372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738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-2579022" y="3075259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D60093"/>
                </a:solidFill>
                <a:latin typeface="Arial Black" panose="020B0A04020102020204" pitchFamily="34" charset="0"/>
              </a:rPr>
              <a:t>«Социальные сети: добро и/или зло» </a:t>
            </a:r>
          </a:p>
        </p:txBody>
      </p:sp>
      <p:pic>
        <p:nvPicPr>
          <p:cNvPr id="2050" name="Picture 2" descr="D:\Users\nlojkina\Desktop\ВТеме Молодёжный Тейбл-ток Сыктывкар\Социальные сети\Социальные сети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25" y="3470276"/>
            <a:ext cx="3633802" cy="28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nlojkina\Desktop\ВТеме Молодёжный Тейбл-ток Сыктывкар\Социальные сети\Социальные сети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13" y="368271"/>
            <a:ext cx="3876057" cy="29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nlojkina\Desktop\ВТеме Молодёжный Тейбл-ток Сыктывкар\Социальные сети\Социальные сети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430" y="3470277"/>
            <a:ext cx="3875140" cy="28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24" y="368271"/>
            <a:ext cx="3633802" cy="290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857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45753"/>
            <a:ext cx="492443" cy="561307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ru-RU" sz="2000" b="1" dirty="0">
                <a:solidFill>
                  <a:srgbClr val="D60093"/>
                </a:solidFill>
                <a:latin typeface="Arial Black" panose="020B0A04020102020204" pitchFamily="34" charset="0"/>
              </a:rPr>
              <a:t>«Социальные сети: добро и/или зло</a:t>
            </a:r>
            <a:r>
              <a:rPr lang="ru-RU" sz="2000" b="1" dirty="0" smtClean="0">
                <a:solidFill>
                  <a:srgbClr val="D60093"/>
                </a:solidFill>
                <a:latin typeface="Arial Black" panose="020B0A04020102020204" pitchFamily="34" charset="0"/>
              </a:rPr>
              <a:t>» </a:t>
            </a:r>
            <a:endParaRPr lang="ru-RU" sz="2000" b="1" dirty="0">
              <a:solidFill>
                <a:srgbClr val="D60093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265" y="309696"/>
            <a:ext cx="3615828" cy="294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" y="309697"/>
            <a:ext cx="3671073" cy="294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265" y="3467801"/>
            <a:ext cx="3615828" cy="28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" y="3467800"/>
            <a:ext cx="3671073" cy="28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486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15112" y="-23128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2188" y="2930093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художественные произведения, </a:t>
            </a:r>
            <a:r>
              <a:rPr lang="ru-RU" sz="2400" b="1" dirty="0">
                <a:solidFill>
                  <a:srgbClr val="C00000"/>
                </a:solidFill>
              </a:rPr>
              <a:t>где знакомство и/или общение героев в интернете, социальных сетях является сюжетообразующим </a:t>
            </a:r>
            <a:r>
              <a:rPr lang="ru-RU" sz="2400" b="1" dirty="0" smtClean="0">
                <a:solidFill>
                  <a:srgbClr val="C00000"/>
                </a:solidFill>
              </a:rPr>
              <a:t>ходом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392" y="16604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</a:t>
            </a:r>
            <a:r>
              <a:rPr lang="ru-RU" sz="2400" b="1" dirty="0" smtClean="0"/>
              <a:t>бзор </a:t>
            </a:r>
            <a:r>
              <a:rPr lang="ru-RU" sz="2400" b="1" dirty="0"/>
              <a:t>«Интернет как место действия</a:t>
            </a:r>
            <a:r>
              <a:rPr lang="ru-RU" sz="2400" b="1" dirty="0" smtClean="0"/>
              <a:t>» </a:t>
            </a:r>
            <a:endParaRPr lang="ru-RU" sz="2400" b="1" dirty="0"/>
          </a:p>
        </p:txBody>
      </p:sp>
      <p:pic>
        <p:nvPicPr>
          <p:cNvPr id="7" name="Picture 2" descr="Картинки по запрос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024" y="895211"/>
            <a:ext cx="1294511" cy="203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ирина андрианова сто фактов обо мн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46" y="4130422"/>
            <a:ext cx="1366816" cy="20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Картинки по запросу книга домой до темнот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68" y="873069"/>
            <a:ext cx="1274299" cy="20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j.livelib.ru/boocover/1000467139/200/8497/Charlz_de_Lint__Prizraki_v_Set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00" y="4588782"/>
            <a:ext cx="1338869" cy="20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Джоанн Харрис - Мальчик с голубыми глазам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27" y="584619"/>
            <a:ext cx="1333500" cy="219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Миюки Миябэ - Виртуальная семь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24" y="4130422"/>
            <a:ext cx="1333500" cy="20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Патрик Бовен - Единственный, кто знает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90" y="584619"/>
            <a:ext cx="1419677" cy="219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Тим Этчеллс - Рухнувший мир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6763"/>
            <a:ext cx="1333500" cy="219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Лори Фрэнкел - До скорой встречи!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59" y="4100548"/>
            <a:ext cx="1333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Джон Грин - Виноваты звезды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8" y="4588780"/>
            <a:ext cx="1333500" cy="20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Майкл Харрис - Со всеми и ни с кем. Книга о нас — последнем поколении, которое помнит жизнь до интернета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49" y="895211"/>
            <a:ext cx="1333500" cy="203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Картинки по запросу «InterNET/ДА» книга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80" y="4588781"/>
            <a:ext cx="1425750" cy="20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188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-2774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-132469"/>
            <a:ext cx="492443" cy="6635706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«Дружба крепкая!? Зачем нам дружба?» </a:t>
            </a:r>
          </a:p>
        </p:txBody>
      </p:sp>
      <p:pic>
        <p:nvPicPr>
          <p:cNvPr id="4098" name="Picture 2" descr="D:\Users\nlojkina\Desktop\Тейбл-ток\Дружба\Дружба крепка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460033"/>
            <a:ext cx="3860713" cy="296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\nlojkina\Desktop\Тейбл-ток\Дружба\Дружба крепкая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9"/>
          <a:stretch/>
        </p:blipFill>
        <p:spPr bwMode="auto">
          <a:xfrm>
            <a:off x="5148066" y="3607702"/>
            <a:ext cx="3664778" cy="289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nlojkina\Desktop\Тейбл-ток\Дружба\Дружба крепкая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6" y="3607702"/>
            <a:ext cx="3860713" cy="289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nlojkina\Desktop\Тейбл-ток\Дружба\Дружба крепкая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7" y="460034"/>
            <a:ext cx="3664776" cy="296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552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3191"/>
            <a:ext cx="7889522" cy="631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2836058" y="3228946"/>
            <a:ext cx="6311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«Дружба крепкая!? Зачем нам дружба?» </a:t>
            </a:r>
          </a:p>
        </p:txBody>
      </p:sp>
    </p:spTree>
    <p:extLst>
      <p:ext uri="{BB962C8B-B14F-4D97-AF65-F5344CB8AC3E}">
        <p14:creationId xmlns:p14="http://schemas.microsoft.com/office/powerpoint/2010/main" val="1048043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02981"/>
            <a:ext cx="7303085" cy="584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-2629670" y="3192941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«Дружба крепкая!? Зачем нам дружба?» </a:t>
            </a:r>
          </a:p>
        </p:txBody>
      </p:sp>
    </p:spTree>
    <p:extLst>
      <p:ext uri="{BB962C8B-B14F-4D97-AF65-F5344CB8AC3E}">
        <p14:creationId xmlns:p14="http://schemas.microsoft.com/office/powerpoint/2010/main" val="1870508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20624"/>
            <a:ext cx="5171220" cy="413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773" y="1916832"/>
            <a:ext cx="4324875" cy="345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55" y="2882983"/>
            <a:ext cx="4362507" cy="3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-2688130" y="3104251"/>
            <a:ext cx="6137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«Дружба крепкая!? Зачем нам дружба?»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51384" y="255595"/>
            <a:ext cx="4041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Тест «Хороший ли ты друг?»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59355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1182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18" y="764704"/>
            <a:ext cx="441049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19" y="3212976"/>
            <a:ext cx="4402054" cy="352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2601269" y="3228945"/>
            <a:ext cx="6147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«Дружба крепкая!? Зачем нам дружба?»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9912" y="17055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Кодекс дружбы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6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-2851760" y="3078658"/>
            <a:ext cx="6452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«Дружба крепкая!? Зачем нам дружба?»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4919" y="154386"/>
            <a:ext cx="61748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/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«</a:t>
            </a:r>
            <a:r>
              <a:rPr lang="ru-RU" sz="2400" dirty="0" err="1">
                <a:latin typeface="Arial Black" panose="020B0A04020102020204" pitchFamily="34" charset="0"/>
              </a:rPr>
              <a:t>Bookmate</a:t>
            </a:r>
            <a:r>
              <a:rPr lang="ru-RU" sz="2400" dirty="0">
                <a:latin typeface="Arial Black" panose="020B0A04020102020204" pitchFamily="34" charset="0"/>
              </a:rPr>
              <a:t>» </a:t>
            </a:r>
            <a:r>
              <a:rPr lang="ru-RU" sz="2400" dirty="0" smtClean="0">
                <a:latin typeface="Arial Black" panose="020B0A04020102020204" pitchFamily="34" charset="0"/>
              </a:rPr>
              <a:t>- «Книжный </a:t>
            </a:r>
            <a:r>
              <a:rPr lang="ru-RU" sz="2400" dirty="0">
                <a:latin typeface="Arial Black" panose="020B0A04020102020204" pitchFamily="34" charset="0"/>
              </a:rPr>
              <a:t>друг</a:t>
            </a:r>
            <a:r>
              <a:rPr lang="ru-RU" sz="2400" dirty="0" smtClean="0">
                <a:latin typeface="Arial Black" panose="020B0A04020102020204" pitchFamily="34" charset="0"/>
              </a:rPr>
              <a:t>»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12" name="Picture 6" descr="http://static.svoy.ru/media/content-28224-lar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93" y="1216159"/>
            <a:ext cx="1444518" cy="203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33" y="2045044"/>
            <a:ext cx="1296144" cy="204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j.livelib.ru/boocover/1000436169/l/4093/Fenni_Flegg__Zharenye_zelenye_pomidory_v_kafe_Polustano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451" y="1340768"/>
            <a:ext cx="1372114" cy="222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static.svoy.ru/media/content-4559452-larg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788" y="3429000"/>
            <a:ext cx="1552036" cy="218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static.svoy.ru/media/content-30868-larg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05015"/>
            <a:ext cx="1408953" cy="198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Три товарищ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48" y="3436394"/>
            <a:ext cx="1389998" cy="21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Картинки по запросу повести крапивина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6"/>
          <a:stretch/>
        </p:blipFill>
        <p:spPr bwMode="auto">
          <a:xfrm>
            <a:off x="3419872" y="1949561"/>
            <a:ext cx="1469784" cy="21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маленький принц книг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62" y="3547235"/>
            <a:ext cx="1596250" cy="206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19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5357" y="620688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Тейбл</a:t>
            </a: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-ток </a:t>
            </a:r>
            <a:r>
              <a:rPr lang="ru-RU" sz="4000" dirty="0">
                <a:solidFill>
                  <a:srgbClr val="002060"/>
                </a:solidFill>
                <a:latin typeface="Arial Black" panose="020B0A04020102020204" pitchFamily="34" charset="0"/>
              </a:rPr>
              <a:t>«</a:t>
            </a:r>
            <a:r>
              <a:rPr lang="ru-RU" sz="4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ВТеме</a:t>
            </a: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»  </a:t>
            </a:r>
            <a:r>
              <a:rPr lang="ru-RU" sz="3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дискуссионнное</a:t>
            </a:r>
            <a:r>
              <a:rPr lang="ru-RU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мероприятие</a:t>
            </a:r>
          </a:p>
          <a:p>
            <a:pPr algn="ctr"/>
            <a:endParaRPr lang="ru-RU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ru-RU" sz="36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Table-talk </a:t>
            </a:r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</a:t>
            </a:r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переводе с английского - разговор за столом, свободное обсуждение темы</a:t>
            </a:r>
          </a:p>
          <a:p>
            <a:pPr algn="ctr"/>
            <a:r>
              <a:rPr lang="ru-RU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</a:t>
            </a:r>
            <a:endParaRPr lang="ru-RU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Картинки по запросу молодежь клипар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76"/>
          <a:stretch/>
        </p:blipFill>
        <p:spPr bwMode="auto">
          <a:xfrm flipH="1">
            <a:off x="7214986" y="4581128"/>
            <a:ext cx="1929013" cy="231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677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1" y="-7394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2423429" y="3244334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034" name="Picture 10" descr="Картинки по запрос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73" y="1574537"/>
            <a:ext cx="33337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6200000">
            <a:off x="-2423429" y="3198168"/>
            <a:ext cx="5814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37D5B"/>
                </a:solidFill>
                <a:latin typeface="Arial Black" panose="020B0A04020102020204" pitchFamily="34" charset="0"/>
              </a:rPr>
              <a:t>«Детство – лучшая пора?»</a:t>
            </a:r>
          </a:p>
        </p:txBody>
      </p:sp>
      <p:pic>
        <p:nvPicPr>
          <p:cNvPr id="1036" name="Picture 12" descr="Картинки по запросу улицкая книги детств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1" y="1988838"/>
            <a:ext cx="2142238" cy="367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артинки по запросу улицкая книги детств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34" y="1988838"/>
            <a:ext cx="2393446" cy="367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8434" y="260648"/>
            <a:ext cx="8080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Книги Л</a:t>
            </a:r>
            <a:r>
              <a:rPr lang="ru-RU" sz="2400" b="1" dirty="0"/>
              <a:t>. Улицкой «Детство сорок девять»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«Детство 45-53: а завтра будет счастье»</a:t>
            </a:r>
          </a:p>
        </p:txBody>
      </p:sp>
    </p:spTree>
    <p:extLst>
      <p:ext uri="{BB962C8B-B14F-4D97-AF65-F5344CB8AC3E}">
        <p14:creationId xmlns:p14="http://schemas.microsoft.com/office/powerpoint/2010/main" val="233337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1" y="-7394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2423429" y="3244334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2423429" y="3198168"/>
            <a:ext cx="5814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37D5B"/>
                </a:solidFill>
                <a:latin typeface="Arial Black" panose="020B0A04020102020204" pitchFamily="34" charset="0"/>
              </a:rPr>
              <a:t>«Детство – лучшая пора?»</a:t>
            </a:r>
          </a:p>
        </p:txBody>
      </p:sp>
      <p:pic>
        <p:nvPicPr>
          <p:cNvPr id="2050" name="Picture 2" descr="D:\Users\nlojkina\Desktop\ВТеме Молодёжный Тейбл-ток Сыктывкар\Детство\Детство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4" y="707886"/>
            <a:ext cx="3910292" cy="265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6" y="707886"/>
            <a:ext cx="3863532" cy="265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:\Users\nlojkina\Desktop\ВТеме Молодёжный Тейбл-ток Сыктывкар\Детство\Детство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6576" y="3683028"/>
            <a:ext cx="3863532" cy="268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Users\nlojkina\Desktop\ВТеме Молодёжный Тейбл-ток Сыктывкар\Детство\Детство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4" y="3683028"/>
            <a:ext cx="3910292" cy="268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472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-7394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2423429" y="3244334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2423429" y="3198168"/>
            <a:ext cx="5814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37D5B"/>
                </a:solidFill>
                <a:latin typeface="Arial Black" panose="020B0A04020102020204" pitchFamily="34" charset="0"/>
              </a:rPr>
              <a:t>«</a:t>
            </a:r>
            <a:r>
              <a:rPr lang="ru-RU" sz="2400" b="1" dirty="0">
                <a:solidFill>
                  <a:srgbClr val="237D5B"/>
                </a:solidFill>
                <a:latin typeface="Arial Black" panose="020B0A04020102020204" pitchFamily="34" charset="0"/>
              </a:rPr>
              <a:t>Детство – лучшая пора?»</a:t>
            </a:r>
          </a:p>
        </p:txBody>
      </p:sp>
      <p:pic>
        <p:nvPicPr>
          <p:cNvPr id="4104" name="Picture 8" descr="D:\Users\nlojkina\Desktop\ВТеме Молодёжный Тейбл-ток Сыктывкар\Детство\Детство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0" y="905963"/>
            <a:ext cx="3712053" cy="252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Users\nlojkina\Desktop\ВТеме Молодёжный Тейбл-ток Сыктывкар\Детство\Детство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0" y="3678252"/>
            <a:ext cx="3712053" cy="26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nlojkina\Desktop\ВТеме Молодёжный Тейбл-ток Сыктывкар\Детство\Детство 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00" y="905963"/>
            <a:ext cx="3923580" cy="252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Users\nlojkina\Desktop\ВТеме Молодёжный Тейбл-ток Сыктывкар\Детство\Детство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299" y="3678252"/>
            <a:ext cx="3923581" cy="26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570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-19930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2423429" y="3244334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033" y="1628800"/>
            <a:ext cx="8712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2" descr="Картинки по запросу молодежь клипар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76"/>
          <a:stretch/>
        </p:blipFill>
        <p:spPr bwMode="auto">
          <a:xfrm>
            <a:off x="-19930" y="3068961"/>
            <a:ext cx="316368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1311" y="1398255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В </a:t>
            </a:r>
            <a:r>
              <a:rPr lang="ru-RU" sz="2800" dirty="0">
                <a:latin typeface="Arial Black" panose="020B0A04020102020204" pitchFamily="34" charset="0"/>
              </a:rPr>
              <a:t>формате </a:t>
            </a:r>
            <a:r>
              <a:rPr lang="ru-RU" sz="2800" dirty="0" err="1" smtClean="0">
                <a:latin typeface="Arial Black" panose="020B0A04020102020204" pitchFamily="34" charset="0"/>
              </a:rPr>
              <a:t>тейбл</a:t>
            </a:r>
            <a:r>
              <a:rPr lang="ru-RU" sz="2800" dirty="0" smtClean="0">
                <a:latin typeface="Arial Black" panose="020B0A04020102020204" pitchFamily="34" charset="0"/>
              </a:rPr>
              <a:t>-ток молодежь узнаёт новое, обсуждает </a:t>
            </a:r>
            <a:r>
              <a:rPr lang="ru-RU" sz="2800" dirty="0">
                <a:latin typeface="Arial Black" panose="020B0A04020102020204" pitchFamily="34" charset="0"/>
              </a:rPr>
              <a:t>насущную </a:t>
            </a:r>
            <a:r>
              <a:rPr lang="ru-RU" sz="2800" dirty="0" smtClean="0">
                <a:latin typeface="Arial Black" panose="020B0A04020102020204" pitchFamily="34" charset="0"/>
              </a:rPr>
              <a:t>проблему, и кроме того, ведёт разговор о книгах затрагивающих </a:t>
            </a:r>
            <a:r>
              <a:rPr lang="ru-RU" sz="2800" dirty="0">
                <a:latin typeface="Arial Black" panose="020B0A04020102020204" pitchFamily="34" charset="0"/>
              </a:rPr>
              <a:t>актуальную </a:t>
            </a:r>
            <a:r>
              <a:rPr lang="ru-RU" sz="2800" dirty="0" smtClean="0">
                <a:latin typeface="Arial Black" panose="020B0A04020102020204" pitchFamily="34" charset="0"/>
              </a:rPr>
              <a:t>тему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3645024"/>
            <a:ext cx="56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288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5046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2423429" y="3244334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033" y="1628800"/>
            <a:ext cx="8712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2" descr="Картинки по запросу молодежь клипар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76"/>
          <a:stretch/>
        </p:blipFill>
        <p:spPr bwMode="auto">
          <a:xfrm>
            <a:off x="-19930" y="3068961"/>
            <a:ext cx="316368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8614" y="2659559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dirty="0" smtClean="0">
                <a:latin typeface="Arial Black" panose="020B0A04020102020204" pitchFamily="34" charset="0"/>
              </a:rPr>
              <a:t>Спасибо за внимание!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3645024"/>
            <a:ext cx="56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282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268760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Тема - предмет (суть) какого-либо рассуждения или изложения</a:t>
            </a:r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endParaRPr lang="ru-RU" sz="32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 </a:t>
            </a:r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молодежном жаргоне человек «в теме», тот который в курсе, знает об обсуждаемом предмете, событиях. </a:t>
            </a:r>
          </a:p>
        </p:txBody>
      </p:sp>
      <p:pic>
        <p:nvPicPr>
          <p:cNvPr id="6" name="Picture 2" descr="Картинки по запросу молодежь клипар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76"/>
          <a:stretch/>
        </p:blipFill>
        <p:spPr bwMode="auto">
          <a:xfrm flipH="1">
            <a:off x="7217640" y="4584304"/>
            <a:ext cx="1926360" cy="230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28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6" y="1412776"/>
            <a:ext cx="84869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Цель мероприятий – способствовать продвижению книги и чтения в обществе, содействие формированию у молодежи социальной активности, толерантности, </a:t>
            </a:r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умению </a:t>
            </a:r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отстаивать </a:t>
            </a:r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свои позиции. </a:t>
            </a:r>
            <a:endParaRPr 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Картинки по запросу молодежь клипар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76"/>
          <a:stretch/>
        </p:blipFill>
        <p:spPr bwMode="auto">
          <a:xfrm flipH="1">
            <a:off x="7217640" y="4584304"/>
            <a:ext cx="1926360" cy="230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72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48680"/>
            <a:ext cx="842493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В рамках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цикла 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состоялись мероприятия: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500" dirty="0">
                <a:solidFill>
                  <a:srgbClr val="C00000"/>
                </a:solidFill>
                <a:latin typeface="Arial Black" panose="020B0A04020102020204" pitchFamily="34" charset="0"/>
              </a:rPr>
              <a:t>«Любовь на день или на каждую секунду</a:t>
            </a:r>
            <a:r>
              <a:rPr lang="ru-RU" sz="25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?»</a:t>
            </a:r>
          </a:p>
          <a:p>
            <a:pPr algn="ctr"/>
            <a:endParaRPr lang="ru-RU" sz="25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500" dirty="0">
                <a:solidFill>
                  <a:srgbClr val="C00000"/>
                </a:solidFill>
                <a:latin typeface="Arial Black" panose="020B0A04020102020204" pitchFamily="34" charset="0"/>
              </a:rPr>
              <a:t>«Социальные сети: добро и/или </a:t>
            </a:r>
            <a:r>
              <a:rPr lang="ru-RU" sz="25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зло»</a:t>
            </a:r>
          </a:p>
          <a:p>
            <a:pPr algn="ctr"/>
            <a:endParaRPr lang="ru-RU" sz="25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500" dirty="0">
                <a:solidFill>
                  <a:srgbClr val="C00000"/>
                </a:solidFill>
                <a:latin typeface="Arial Black" panose="020B0A04020102020204" pitchFamily="34" charset="0"/>
              </a:rPr>
              <a:t>«Дружба крепкая!? Зачем нам дружба</a:t>
            </a:r>
            <a:r>
              <a:rPr lang="ru-RU" sz="25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?»</a:t>
            </a:r>
          </a:p>
          <a:p>
            <a:pPr algn="ctr"/>
            <a:r>
              <a:rPr lang="ru-RU" sz="25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</a:t>
            </a:r>
            <a:endParaRPr lang="ru-RU" sz="25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500" dirty="0">
                <a:solidFill>
                  <a:srgbClr val="C00000"/>
                </a:solidFill>
                <a:latin typeface="Arial Black" panose="020B0A04020102020204" pitchFamily="34" charset="0"/>
              </a:rPr>
              <a:t>«Детство – лучшая пора</a:t>
            </a:r>
            <a:r>
              <a:rPr lang="ru-RU" sz="25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?» и др.</a:t>
            </a:r>
          </a:p>
        </p:txBody>
      </p:sp>
      <p:pic>
        <p:nvPicPr>
          <p:cNvPr id="6" name="Picture 2" descr="Картинки по запросу молодежь клипар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76"/>
          <a:stretch/>
        </p:blipFill>
        <p:spPr bwMode="auto">
          <a:xfrm flipH="1">
            <a:off x="7217640" y="4584304"/>
            <a:ext cx="1926360" cy="230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19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-1" y="-28095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000" y="141871"/>
            <a:ext cx="492443" cy="6566862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«Любовь на день или на каждую секунду?» </a:t>
            </a:r>
          </a:p>
        </p:txBody>
      </p:sp>
      <p:pic>
        <p:nvPicPr>
          <p:cNvPr id="5" name="Picture 3" descr="D:\Users\nlojkina\Desktop\ВТеме Молодёжный Тейбл-ток Сыктывкар\Любовь\Любовь на день...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3"/>
            <a:ext cx="3990543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nlojkina\Desktop\ВТеме Молодёжный Тейбл-ток Сыктывкар\Любовь\Любовь на день...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94" y="458863"/>
            <a:ext cx="4140489" cy="31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nlojkina\Desktop\Тейбл-ток\Любовь фото\Любов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87" y="3717033"/>
            <a:ext cx="4065637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87" y="458863"/>
            <a:ext cx="4065637" cy="31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171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9938"/>
            <a:ext cx="3875077" cy="31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259938"/>
            <a:ext cx="3945682" cy="31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516532"/>
            <a:ext cx="3875078" cy="31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16532"/>
            <a:ext cx="3945682" cy="315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57" y="32566"/>
            <a:ext cx="492443" cy="6549229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Любовь на день или на каждую секунду?» </a:t>
            </a:r>
          </a:p>
        </p:txBody>
      </p:sp>
    </p:spTree>
    <p:extLst>
      <p:ext uri="{BB962C8B-B14F-4D97-AF65-F5344CB8AC3E}">
        <p14:creationId xmlns:p14="http://schemas.microsoft.com/office/powerpoint/2010/main" val="99503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3789" y="277456"/>
            <a:ext cx="7397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Helvetica" pitchFamily="34" charset="0"/>
                <a:cs typeface="Times New Roman" pitchFamily="18" charset="0"/>
              </a:rPr>
              <a:t>"Маленькие истории о большой любви"</a:t>
            </a:r>
            <a:endParaRPr lang="ru-RU" altLang="ru-R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07" y="862231"/>
            <a:ext cx="7270026" cy="581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57" y="32566"/>
            <a:ext cx="492443" cy="6549229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Любовь на день или на каждую секунду?» </a:t>
            </a:r>
          </a:p>
        </p:txBody>
      </p:sp>
    </p:spTree>
    <p:extLst>
      <p:ext uri="{BB962C8B-B14F-4D97-AF65-F5344CB8AC3E}">
        <p14:creationId xmlns:p14="http://schemas.microsoft.com/office/powerpoint/2010/main" val="4454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327"/>
            <a:ext cx="7943529" cy="635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57" y="32566"/>
            <a:ext cx="492443" cy="6549229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Любовь на день или на каждую секунду?» </a:t>
            </a:r>
          </a:p>
        </p:txBody>
      </p:sp>
    </p:spTree>
    <p:extLst>
      <p:ext uri="{BB962C8B-B14F-4D97-AF65-F5344CB8AC3E}">
        <p14:creationId xmlns:p14="http://schemas.microsoft.com/office/powerpoint/2010/main" val="2310085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373</Words>
  <Application>Microsoft Office PowerPoint</Application>
  <PresentationFormat>Экран (4:3)</PresentationFormat>
  <Paragraphs>60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Ложкина</dc:creator>
  <cp:lastModifiedBy>Ирина В. Колегова</cp:lastModifiedBy>
  <cp:revision>65</cp:revision>
  <dcterms:created xsi:type="dcterms:W3CDTF">2016-09-23T11:18:25Z</dcterms:created>
  <dcterms:modified xsi:type="dcterms:W3CDTF">2016-10-12T09:25:22Z</dcterms:modified>
</cp:coreProperties>
</file>