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6" r:id="rId3"/>
    <p:sldId id="258" r:id="rId4"/>
    <p:sldId id="259" r:id="rId5"/>
    <p:sldId id="257" r:id="rId6"/>
    <p:sldId id="269" r:id="rId7"/>
    <p:sldId id="260" r:id="rId8"/>
    <p:sldId id="274" r:id="rId9"/>
    <p:sldId id="273" r:id="rId10"/>
    <p:sldId id="264" r:id="rId11"/>
    <p:sldId id="275" r:id="rId12"/>
    <p:sldId id="265" r:id="rId13"/>
    <p:sldId id="266" r:id="rId14"/>
    <p:sldId id="267" r:id="rId15"/>
    <p:sldId id="271" r:id="rId16"/>
    <p:sldId id="270" r:id="rId17"/>
    <p:sldId id="272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2004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815C48F-4301-46F3-8A4E-C2D1A0A2B8D2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EDAB96F-2AEF-4564-B925-3EC2C4DE3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amond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/>
              </a:rPr>
              <a:t>МБУК «Сыктывдинская ЦБС» </a:t>
            </a:r>
            <a:br>
              <a:rPr lang="ru-RU" sz="2800" b="1" dirty="0" smtClean="0">
                <a:solidFill>
                  <a:schemeClr val="tx1"/>
                </a:solidFill>
                <a:effectLst/>
              </a:rPr>
            </a:br>
            <a:r>
              <a:rPr lang="ru-RU" sz="2800" b="1" dirty="0" err="1" smtClean="0">
                <a:solidFill>
                  <a:schemeClr val="tx1"/>
                </a:solidFill>
                <a:effectLst/>
              </a:rPr>
              <a:t>Палевицкая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> библиотека имени 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>Ф.Ф. Павленкова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72816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литературно-краеведческий маршрут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«Палевицы – малая родина </a:t>
            </a:r>
            <a:endParaRPr lang="ru-RU" sz="32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ольших </a:t>
            </a:r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людей»</a:t>
            </a:r>
            <a:endParaRPr lang="ru-RU" sz="3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59832" y="4869160"/>
            <a:ext cx="58316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Тырина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Елена Михайловна, </a:t>
            </a:r>
            <a:endParaRPr kumimoji="0" lang="ru-RU" sz="11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заведующий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Палевицкой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1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библиотекой-филиалом </a:t>
            </a:r>
            <a:endParaRPr kumimoji="0" lang="ru-RU" sz="11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 Ф.Ф. Павленкова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571744"/>
            <a:ext cx="3733195" cy="249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Республиканская творческая лаборатория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8643"/>
          <a:stretch>
            <a:fillRect/>
          </a:stretch>
        </p:blipFill>
        <p:spPr bwMode="auto">
          <a:xfrm>
            <a:off x="2000232" y="1785926"/>
            <a:ext cx="556046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D:\Мои документы\фото\Творческая лаборатория\IMG_2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785926"/>
            <a:ext cx="6143668" cy="4607752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69707">
            <a:off x="7383252" y="2381201"/>
            <a:ext cx="1496816" cy="210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7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Республиканская творческая лаборатория</a:t>
            </a:r>
            <a:endParaRPr lang="ru-RU" dirty="0"/>
          </a:p>
        </p:txBody>
      </p:sp>
      <p:pic>
        <p:nvPicPr>
          <p:cNvPr id="5" name="Picture 2" descr="D:\Мои документы\фото\Творческая лаборатория\IMG_2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857364"/>
            <a:ext cx="6096000" cy="4572000"/>
          </a:xfrm>
          <a:prstGeom prst="rect">
            <a:avLst/>
          </a:prstGeom>
          <a:noFill/>
        </p:spPr>
      </p:pic>
      <p:pic>
        <p:nvPicPr>
          <p:cNvPr id="3074" name="Picture 2" descr="D:\Мои документы\фото\Творческая лаборатория\IMG_24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857380"/>
            <a:ext cx="6191272" cy="46434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Ландшафтный фестиваль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Эжвадорса</a:t>
            </a:r>
            <a:r>
              <a:rPr lang="ru-RU" dirty="0" smtClean="0"/>
              <a:t> лирика»</a:t>
            </a:r>
            <a:endParaRPr lang="ru-RU" dirty="0"/>
          </a:p>
        </p:txBody>
      </p:sp>
      <p:pic>
        <p:nvPicPr>
          <p:cNvPr id="4" name="Рисунок 11" descr="D:\Мои документы\фото\Эжвадорса лирика\DSC_08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7774"/>
          <a:stretch>
            <a:fillRect/>
          </a:stretch>
        </p:blipFill>
        <p:spPr bwMode="auto">
          <a:xfrm>
            <a:off x="928662" y="1857364"/>
            <a:ext cx="725017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:\Мои документы\фото\Эжвадорса лирика\DSC_0851.JPG"/>
          <p:cNvPicPr>
            <a:picLocks noChangeAspect="1" noChangeArrowheads="1"/>
          </p:cNvPicPr>
          <p:nvPr/>
        </p:nvPicPr>
        <p:blipFill>
          <a:blip r:embed="rId3" cstate="print"/>
          <a:srcRect l="2028" t="2758" r="5705" b="5759"/>
          <a:stretch>
            <a:fillRect/>
          </a:stretch>
        </p:blipFill>
        <p:spPr bwMode="auto">
          <a:xfrm>
            <a:off x="928662" y="1857364"/>
            <a:ext cx="7286676" cy="4785235"/>
          </a:xfrm>
          <a:prstGeom prst="rect">
            <a:avLst/>
          </a:prstGeom>
          <a:noFill/>
        </p:spPr>
      </p:pic>
      <p:pic>
        <p:nvPicPr>
          <p:cNvPr id="4098" name="Picture 2" descr="D:\Мои документы\фото\Эжвадорса лирика\Баннер Белых.JPG"/>
          <p:cNvPicPr>
            <a:picLocks noChangeAspect="1" noChangeArrowheads="1"/>
          </p:cNvPicPr>
          <p:nvPr/>
        </p:nvPicPr>
        <p:blipFill>
          <a:blip r:embed="rId4" cstate="print"/>
          <a:srcRect t="3780" b="1697"/>
          <a:stretch>
            <a:fillRect/>
          </a:stretch>
        </p:blipFill>
        <p:spPr bwMode="auto">
          <a:xfrm>
            <a:off x="500034" y="1142984"/>
            <a:ext cx="1226719" cy="18079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Ландшафтный фестиваль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Эжвадорса</a:t>
            </a:r>
            <a:r>
              <a:rPr lang="ru-RU" dirty="0" smtClean="0"/>
              <a:t> лирика»</a:t>
            </a:r>
            <a:endParaRPr lang="ru-RU" dirty="0"/>
          </a:p>
        </p:txBody>
      </p:sp>
      <p:pic>
        <p:nvPicPr>
          <p:cNvPr id="4" name="Рисунок 7" descr="D:\Мои документы\фото\Эжвадорса лирика\131PHOTO\SAM_56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845" t="14217" r="26859" b="16537"/>
          <a:stretch>
            <a:fillRect/>
          </a:stretch>
        </p:blipFill>
        <p:spPr bwMode="auto">
          <a:xfrm>
            <a:off x="1142976" y="2428868"/>
            <a:ext cx="1857388" cy="281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D:\Мои документы\фото\Эжвадорса лирика\131PHOTO\SAM_5707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29956" t="24138" r="30743"/>
          <a:stretch>
            <a:fillRect/>
          </a:stretch>
        </p:blipFill>
        <p:spPr bwMode="auto">
          <a:xfrm>
            <a:off x="3571868" y="1928802"/>
            <a:ext cx="171450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 descr="D:\Мои документы\фото\Эжвадорса лирика\131PHOTO\SAM_5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14752"/>
            <a:ext cx="3446463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Мои документы\фото\Эжвадорса лирика\IMG_2803.JPG"/>
          <p:cNvPicPr>
            <a:picLocks noChangeAspect="1" noChangeArrowheads="1"/>
          </p:cNvPicPr>
          <p:nvPr/>
        </p:nvPicPr>
        <p:blipFill>
          <a:blip r:embed="rId5" cstate="print"/>
          <a:srcRect l="37238" r="10839"/>
          <a:stretch>
            <a:fillRect/>
          </a:stretch>
        </p:blipFill>
        <p:spPr bwMode="auto">
          <a:xfrm>
            <a:off x="6643702" y="2071678"/>
            <a:ext cx="1022109" cy="1476370"/>
          </a:xfrm>
          <a:prstGeom prst="rect">
            <a:avLst/>
          </a:prstGeom>
          <a:noFill/>
        </p:spPr>
      </p:pic>
      <p:pic>
        <p:nvPicPr>
          <p:cNvPr id="1030" name="Picture 6" descr="D:\Мои документы\фото\Эжвадорса лирика\IMG_2794.JPG"/>
          <p:cNvPicPr>
            <a:picLocks noChangeAspect="1" noChangeArrowheads="1"/>
          </p:cNvPicPr>
          <p:nvPr/>
        </p:nvPicPr>
        <p:blipFill>
          <a:blip r:embed="rId6" cstate="print"/>
          <a:srcRect t="27400" r="9367"/>
          <a:stretch>
            <a:fillRect/>
          </a:stretch>
        </p:blipFill>
        <p:spPr bwMode="auto">
          <a:xfrm>
            <a:off x="857224" y="1785926"/>
            <a:ext cx="7572428" cy="45492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Ландшафтный фестиваль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Эжвадорса</a:t>
            </a:r>
            <a:r>
              <a:rPr lang="ru-RU" dirty="0" smtClean="0"/>
              <a:t> лирика»</a:t>
            </a:r>
            <a:endParaRPr lang="ru-RU" dirty="0"/>
          </a:p>
        </p:txBody>
      </p:sp>
      <p:pic>
        <p:nvPicPr>
          <p:cNvPr id="2050" name="Picture 2" descr="D:\Мои документы\фото\Эжвадорса лирика\IMG_2761.JPG"/>
          <p:cNvPicPr>
            <a:picLocks noChangeAspect="1" noChangeArrowheads="1"/>
          </p:cNvPicPr>
          <p:nvPr/>
        </p:nvPicPr>
        <p:blipFill>
          <a:blip r:embed="rId2" cstate="print"/>
          <a:srcRect t="8575" b="4249"/>
          <a:stretch>
            <a:fillRect/>
          </a:stretch>
        </p:blipFill>
        <p:spPr bwMode="auto">
          <a:xfrm>
            <a:off x="1071538" y="1928802"/>
            <a:ext cx="6921307" cy="4525324"/>
          </a:xfrm>
          <a:prstGeom prst="rect">
            <a:avLst/>
          </a:prstGeom>
          <a:noFill/>
        </p:spPr>
      </p:pic>
      <p:pic>
        <p:nvPicPr>
          <p:cNvPr id="6" name="Picture 2" descr="D:\Мои документы\фото\Эжвадорса лирика\DSC_08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850287"/>
            <a:ext cx="6951874" cy="46044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Ландшафтный фестиваль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Эжвадорса</a:t>
            </a:r>
            <a:r>
              <a:rPr lang="ru-RU" dirty="0" smtClean="0"/>
              <a:t> лирика»</a:t>
            </a:r>
            <a:endParaRPr lang="ru-RU" dirty="0"/>
          </a:p>
        </p:txBody>
      </p:sp>
      <p:pic>
        <p:nvPicPr>
          <p:cNvPr id="3075" name="Picture 3" descr="D:\Мои документы\фото\Эжвадорса лирика\131PHOTO\SAM_5710.JPG"/>
          <p:cNvPicPr>
            <a:picLocks noChangeAspect="1" noChangeArrowheads="1"/>
          </p:cNvPicPr>
          <p:nvPr/>
        </p:nvPicPr>
        <p:blipFill>
          <a:blip r:embed="rId2" cstate="print"/>
          <a:srcRect b="11111"/>
          <a:stretch>
            <a:fillRect/>
          </a:stretch>
        </p:blipFill>
        <p:spPr bwMode="auto">
          <a:xfrm>
            <a:off x="1285852" y="1928802"/>
            <a:ext cx="6750891" cy="4500594"/>
          </a:xfrm>
          <a:prstGeom prst="rect">
            <a:avLst/>
          </a:prstGeom>
          <a:noFill/>
        </p:spPr>
      </p:pic>
      <p:pic>
        <p:nvPicPr>
          <p:cNvPr id="3074" name="Picture 2" descr="D:\Мои документы\фото\Эжвадорса лирика\DSC_08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928802"/>
            <a:ext cx="6902824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документы\фото\Эжвадорса лирика\131PHOTO\SAM_5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000240"/>
            <a:ext cx="5668502" cy="42498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Ландшафтный фестиваль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Эжвадорса</a:t>
            </a:r>
            <a:r>
              <a:rPr lang="ru-RU" dirty="0" smtClean="0"/>
              <a:t> лирика»</a:t>
            </a:r>
            <a:endParaRPr lang="ru-RU" dirty="0"/>
          </a:p>
        </p:txBody>
      </p:sp>
      <p:pic>
        <p:nvPicPr>
          <p:cNvPr id="4" name="Picture 3" descr="D:\Мои документы\фото\Эжвадорса лирика\131PHOTO\SAM_57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264" r="860" b="7612"/>
          <a:stretch>
            <a:fillRect/>
          </a:stretch>
        </p:blipFill>
        <p:spPr bwMode="auto">
          <a:xfrm>
            <a:off x="1357290" y="1857364"/>
            <a:ext cx="6643734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Литературно-краеведческому маршруту – жить!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069"/>
          <a:stretch>
            <a:fillRect/>
          </a:stretch>
        </p:blipFill>
        <p:spPr bwMode="auto">
          <a:xfrm>
            <a:off x="1142976" y="2428868"/>
            <a:ext cx="22510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428868"/>
            <a:ext cx="21478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2273"/>
          <a:stretch>
            <a:fillRect/>
          </a:stretch>
        </p:blipFill>
        <p:spPr bwMode="auto">
          <a:xfrm>
            <a:off x="6143635" y="2428868"/>
            <a:ext cx="214932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/>
                <a:cs typeface="Times New Roman"/>
              </a:rPr>
              <a:t/>
            </a:r>
            <a:br>
              <a:rPr lang="ru-RU" dirty="0" smtClean="0">
                <a:latin typeface="Times New Roman"/>
                <a:cs typeface="Times New Roman"/>
              </a:rPr>
            </a:br>
            <a:r>
              <a:rPr lang="ru-RU" sz="7300" dirty="0" err="1" smtClean="0">
                <a:latin typeface="Times New Roman" pitchFamily="18" charset="0"/>
                <a:cs typeface="Times New Roman" pitchFamily="18" charset="0"/>
              </a:rPr>
              <a:t>Атть</a:t>
            </a:r>
            <a:r>
              <a:rPr lang="en-US" sz="73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7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300" dirty="0" err="1" smtClean="0">
                <a:latin typeface="Times New Roman" pitchFamily="18" charset="0"/>
                <a:cs typeface="Times New Roman" pitchFamily="18" charset="0"/>
              </a:rPr>
              <a:t>кывз</a:t>
            </a:r>
            <a:r>
              <a:rPr lang="en-US" sz="73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7300" dirty="0" err="1" smtClean="0">
                <a:latin typeface="Times New Roman" pitchFamily="18" charset="0"/>
                <a:cs typeface="Times New Roman" pitchFamily="18" charset="0"/>
              </a:rPr>
              <a:t>мысь</a:t>
            </a:r>
            <a:r>
              <a:rPr lang="ru-RU" sz="7300" dirty="0" smtClean="0"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7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300" dirty="0" err="1" smtClean="0">
                <a:latin typeface="Times New Roman" pitchFamily="18" charset="0"/>
                <a:cs typeface="Times New Roman" pitchFamily="18" charset="0"/>
              </a:rPr>
              <a:t>Аддзысьлыт</a:t>
            </a:r>
            <a:r>
              <a:rPr lang="en-US" sz="73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73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73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7300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7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300" dirty="0" smtClean="0">
                <a:latin typeface="Times New Roman" pitchFamily="18" charset="0"/>
                <a:cs typeface="Times New Roman" pitchFamily="18" charset="0"/>
              </a:rPr>
            </a:br>
            <a:endParaRPr lang="ru-RU" sz="73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CIM\166CANON\IMG_850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b="52778"/>
          <a:stretch>
            <a:fillRect/>
          </a:stretch>
        </p:blipFill>
        <p:spPr bwMode="auto">
          <a:xfrm>
            <a:off x="467544" y="620688"/>
            <a:ext cx="8335985" cy="2952328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36610">
            <a:off x="504721" y="4049748"/>
            <a:ext cx="944124" cy="158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365104"/>
            <a:ext cx="855897" cy="130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581128"/>
            <a:ext cx="905638" cy="127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06128">
            <a:off x="7402020" y="4618773"/>
            <a:ext cx="1127522" cy="155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437112"/>
            <a:ext cx="947504" cy="146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buch.ru/buch/pic/a_s_sidorov-znaxarstvo__koldovstvo_i_magija.jpg"/>
          <p:cNvPicPr>
            <a:picLocks noChangeAspect="1" noChangeArrowheads="1"/>
          </p:cNvPicPr>
          <p:nvPr/>
        </p:nvPicPr>
        <p:blipFill>
          <a:blip r:embed="rId8" cstate="print"/>
          <a:srcRect l="3029" t="3819" r="1974" b="5923"/>
          <a:stretch>
            <a:fillRect/>
          </a:stretch>
        </p:blipFill>
        <p:spPr bwMode="auto">
          <a:xfrm>
            <a:off x="3779912" y="4941168"/>
            <a:ext cx="860106" cy="125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4293096"/>
            <a:ext cx="1080120" cy="155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115328" cy="1089804"/>
          </a:xfrm>
        </p:spPr>
        <p:txBody>
          <a:bodyPr/>
          <a:lstStyle/>
          <a:p>
            <a:pPr algn="ctr"/>
            <a:r>
              <a:rPr lang="ru-RU" dirty="0" smtClean="0"/>
              <a:t>Наши знаменитые земляки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472" y="4286256"/>
            <a:ext cx="1194920" cy="157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58" y="5929330"/>
            <a:ext cx="142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Ученый М.В.Осипов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 b="9290"/>
          <a:stretch>
            <a:fillRect/>
          </a:stretch>
        </p:blipFill>
        <p:spPr bwMode="auto">
          <a:xfrm>
            <a:off x="7215206" y="4286256"/>
            <a:ext cx="120491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72330" y="6000768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Военный летчик  М.Д. Осипов</a:t>
            </a:r>
            <a:endParaRPr lang="ru-RU" sz="1600" dirty="0"/>
          </a:p>
        </p:txBody>
      </p:sp>
      <p:pic>
        <p:nvPicPr>
          <p:cNvPr id="8" name="Рисунок 5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852"/>
          <a:stretch>
            <a:fillRect/>
          </a:stretch>
        </p:blipFill>
        <p:spPr bwMode="auto">
          <a:xfrm>
            <a:off x="3929058" y="1714488"/>
            <a:ext cx="1149346" cy="155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5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225" t="6285" r="7971" b="27722"/>
          <a:stretch>
            <a:fillRect/>
          </a:stretch>
        </p:blipFill>
        <p:spPr bwMode="auto">
          <a:xfrm>
            <a:off x="5429256" y="4357694"/>
            <a:ext cx="114300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072330" y="3357562"/>
            <a:ext cx="1785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Х</a:t>
            </a:r>
            <a:r>
              <a:rPr lang="ru-RU" sz="1600" dirty="0" smtClean="0"/>
              <a:t>удожник 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600" dirty="0" err="1" smtClean="0"/>
              <a:t>А.А.Размыслов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57224" y="1714488"/>
            <a:ext cx="1143008" cy="142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571868" y="3429000"/>
            <a:ext cx="1571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Писатель И.И. Белых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3357562"/>
            <a:ext cx="164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Ученый </a:t>
            </a:r>
          </a:p>
          <a:p>
            <a:pPr algn="ctr"/>
            <a:r>
              <a:rPr lang="ru-RU" sz="1600" dirty="0" smtClean="0"/>
              <a:t>А.С. Сидоров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0669" t="22483" r="18980" b="16865"/>
          <a:stretch>
            <a:fillRect/>
          </a:stretch>
        </p:blipFill>
        <p:spPr bwMode="auto">
          <a:xfrm>
            <a:off x="2357422" y="1714488"/>
            <a:ext cx="112514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143108" y="3357562"/>
            <a:ext cx="164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Артистка</a:t>
            </a:r>
          </a:p>
          <a:p>
            <a:pPr algn="ctr"/>
            <a:r>
              <a:rPr lang="ru-RU" sz="1600" dirty="0" smtClean="0"/>
              <a:t>Г.П. Сидорова</a:t>
            </a:r>
          </a:p>
        </p:txBody>
      </p:sp>
      <p:pic>
        <p:nvPicPr>
          <p:cNvPr id="16" name="Рисунок 5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5008" y="1714488"/>
            <a:ext cx="109673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214942" y="3357562"/>
            <a:ext cx="200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Поэт </a:t>
            </a:r>
          </a:p>
          <a:p>
            <a:r>
              <a:rPr lang="ru-RU" sz="1600" dirty="0" smtClean="0"/>
              <a:t> </a:t>
            </a:r>
            <a:r>
              <a:rPr lang="ru-RU" sz="1600" dirty="0" err="1" smtClean="0"/>
              <a:t>А</a:t>
            </a:r>
            <a:r>
              <a:rPr lang="ru-RU" sz="1400" dirty="0" err="1" smtClean="0"/>
              <a:t>.П</a:t>
            </a:r>
            <a:r>
              <a:rPr lang="ru-RU" sz="1600" dirty="0" err="1" smtClean="0"/>
              <a:t>.Размыслов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857356" y="5929330"/>
            <a:ext cx="1714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Писатель </a:t>
            </a:r>
          </a:p>
          <a:p>
            <a:pPr algn="ctr"/>
            <a:r>
              <a:rPr lang="ru-RU" sz="1600" dirty="0" err="1" smtClean="0"/>
              <a:t>А.В.Размыслов</a:t>
            </a:r>
            <a:endParaRPr lang="ru-RU" sz="16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86" r="56613" b="57484"/>
          <a:stretch>
            <a:fillRect/>
          </a:stretch>
        </p:blipFill>
        <p:spPr bwMode="auto">
          <a:xfrm>
            <a:off x="2214546" y="4286256"/>
            <a:ext cx="1071570" cy="15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5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0755" r="19751" b="4541"/>
          <a:stretch>
            <a:fillRect/>
          </a:stretch>
        </p:blipFill>
        <p:spPr bwMode="auto">
          <a:xfrm>
            <a:off x="3786182" y="4357694"/>
            <a:ext cx="1143008" cy="144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4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8461"/>
          <a:stretch>
            <a:fillRect/>
          </a:stretch>
        </p:blipFill>
        <p:spPr bwMode="auto">
          <a:xfrm>
            <a:off x="7358082" y="1785926"/>
            <a:ext cx="121444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2857488" y="5929330"/>
            <a:ext cx="2928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Писатель </a:t>
            </a:r>
          </a:p>
          <a:p>
            <a:pPr algn="ctr"/>
            <a:r>
              <a:rPr lang="ru-RU" sz="1600" dirty="0" err="1" smtClean="0"/>
              <a:t>Г.И.Торлопов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072066" y="5929331"/>
            <a:ext cx="185738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600" dirty="0" smtClean="0"/>
              <a:t>Художник </a:t>
            </a:r>
            <a:r>
              <a:rPr lang="ru-RU" sz="1600" dirty="0" err="1" smtClean="0"/>
              <a:t>Ю.И.Размыслов</a:t>
            </a:r>
            <a:endParaRPr lang="ru-RU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399032"/>
          </a:xfrm>
        </p:spPr>
        <p:txBody>
          <a:bodyPr/>
          <a:lstStyle/>
          <a:p>
            <a:r>
              <a:rPr lang="ru-RU" dirty="0" smtClean="0"/>
              <a:t>Наши знаменитые земляки</a:t>
            </a:r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765" t="8913" r="3682" b="6412"/>
          <a:stretch>
            <a:fillRect/>
          </a:stretch>
        </p:blipFill>
        <p:spPr bwMode="auto">
          <a:xfrm>
            <a:off x="785786" y="1357298"/>
            <a:ext cx="1285884" cy="15716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57158" y="2928934"/>
            <a:ext cx="178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Доктор  биологических  наук </a:t>
            </a:r>
          </a:p>
          <a:p>
            <a:pPr algn="ctr"/>
            <a:r>
              <a:rPr lang="ru-RU" sz="1600" dirty="0" err="1" smtClean="0"/>
              <a:t>Г.В.Русанова</a:t>
            </a:r>
            <a:endParaRPr lang="ru-RU" sz="1600" dirty="0"/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28860" y="1428736"/>
            <a:ext cx="1071570" cy="135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14546" y="3000372"/>
            <a:ext cx="1342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Журналист</a:t>
            </a:r>
          </a:p>
          <a:p>
            <a:r>
              <a:rPr lang="ru-RU" sz="1600" dirty="0" smtClean="0"/>
              <a:t> А.И. Белых</a:t>
            </a:r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43372" y="1428736"/>
            <a:ext cx="1000132" cy="142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5" descr="DSC08851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 l="29987" t="19872" r="43047" b="33119"/>
          <a:stretch>
            <a:fillRect/>
          </a:stretch>
        </p:blipFill>
        <p:spPr bwMode="auto">
          <a:xfrm>
            <a:off x="7286644" y="4214818"/>
            <a:ext cx="1092784" cy="143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714744" y="3000372"/>
            <a:ext cx="1643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Герой </a:t>
            </a:r>
            <a:r>
              <a:rPr lang="ru-RU" sz="1600" dirty="0" err="1" smtClean="0"/>
              <a:t>Социалисти-ческого</a:t>
            </a:r>
            <a:r>
              <a:rPr lang="ru-RU" sz="1600" dirty="0" smtClean="0"/>
              <a:t> Труда  И.Ф. Сидоров</a:t>
            </a:r>
            <a:endParaRPr lang="ru-RU" sz="1600" dirty="0"/>
          </a:p>
        </p:txBody>
      </p:sp>
      <p:pic>
        <p:nvPicPr>
          <p:cNvPr id="15" name="Рисунок 14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865" t="6349" r="11702" b="15654"/>
          <a:stretch>
            <a:fillRect/>
          </a:stretch>
        </p:blipFill>
        <p:spPr bwMode="auto">
          <a:xfrm>
            <a:off x="5786446" y="1428736"/>
            <a:ext cx="1000132" cy="142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214942" y="3000372"/>
            <a:ext cx="1928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Кандидат филологических наук</a:t>
            </a:r>
          </a:p>
          <a:p>
            <a:pPr algn="ctr"/>
            <a:r>
              <a:rPr lang="ru-RU" sz="1600" dirty="0" smtClean="0"/>
              <a:t> В.С. Суханова</a:t>
            </a:r>
            <a:endParaRPr lang="ru-RU" sz="1600" dirty="0"/>
          </a:p>
        </p:txBody>
      </p:sp>
      <p:pic>
        <p:nvPicPr>
          <p:cNvPr id="17" name="Рисунок 16"/>
          <p:cNvPicPr/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 t="3361" r="10482" b="20297"/>
          <a:stretch>
            <a:fillRect/>
          </a:stretch>
        </p:blipFill>
        <p:spPr bwMode="auto">
          <a:xfrm>
            <a:off x="7286644" y="1428736"/>
            <a:ext cx="1026427" cy="142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7000892" y="3000372"/>
            <a:ext cx="18573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Кандидат педагогических наук</a:t>
            </a:r>
            <a:endParaRPr lang="ru-RU" sz="1600" b="1" dirty="0" smtClean="0"/>
          </a:p>
          <a:p>
            <a:pPr algn="ctr"/>
            <a:r>
              <a:rPr lang="ru-RU" sz="1600" dirty="0" smtClean="0"/>
              <a:t>Н.Б. </a:t>
            </a:r>
            <a:r>
              <a:rPr lang="ru-RU" sz="1600" dirty="0" err="1" smtClean="0"/>
              <a:t>Потолицына</a:t>
            </a:r>
            <a:endParaRPr lang="ru-RU" sz="1600" dirty="0"/>
          </a:p>
        </p:txBody>
      </p:sp>
      <p:pic>
        <p:nvPicPr>
          <p:cNvPr id="19" name="Рисунок 18" descr="D:\Мои документы\совхоз\Бабичева.dib"/>
          <p:cNvPicPr/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28860" y="4214818"/>
            <a:ext cx="941940" cy="142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2143108" y="5572140"/>
            <a:ext cx="1785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Заслуженный </a:t>
            </a:r>
            <a:r>
              <a:rPr lang="ru-RU" sz="1600" dirty="0"/>
              <a:t>работник </a:t>
            </a:r>
            <a:r>
              <a:rPr lang="ru-RU" sz="1600" dirty="0" smtClean="0"/>
              <a:t>нар. </a:t>
            </a:r>
            <a:r>
              <a:rPr lang="ru-RU" sz="1600" dirty="0"/>
              <a:t>хозяйства </a:t>
            </a:r>
            <a:r>
              <a:rPr lang="ru-RU" sz="1600" dirty="0" smtClean="0"/>
              <a:t>РК</a:t>
            </a:r>
          </a:p>
          <a:p>
            <a:r>
              <a:rPr lang="ru-RU" sz="1600" dirty="0" smtClean="0"/>
              <a:t>Р.Д. </a:t>
            </a:r>
            <a:r>
              <a:rPr lang="ru-RU" sz="1600" dirty="0" err="1" smtClean="0"/>
              <a:t>Бабичева</a:t>
            </a:r>
            <a:endParaRPr lang="ru-RU" sz="1600" dirty="0"/>
          </a:p>
        </p:txBody>
      </p:sp>
      <p:pic>
        <p:nvPicPr>
          <p:cNvPr id="21" name="Рисунок 20"/>
          <p:cNvPicPr/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676" r="9901"/>
          <a:stretch>
            <a:fillRect/>
          </a:stretch>
        </p:blipFill>
        <p:spPr bwMode="auto">
          <a:xfrm>
            <a:off x="785786" y="4214818"/>
            <a:ext cx="1047757" cy="1285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428596" y="5643578"/>
            <a:ext cx="1643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Заслуженный зоотехник РФ</a:t>
            </a:r>
          </a:p>
          <a:p>
            <a:pPr algn="ctr"/>
            <a:r>
              <a:rPr lang="ru-RU" sz="1600" dirty="0" smtClean="0"/>
              <a:t>Г.А. Пяткова</a:t>
            </a:r>
            <a:endParaRPr lang="ru-RU" sz="1600" dirty="0"/>
          </a:p>
        </p:txBody>
      </p:sp>
      <p:pic>
        <p:nvPicPr>
          <p:cNvPr id="23" name="Рисунок 22"/>
          <p:cNvPicPr/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71934" y="4214818"/>
            <a:ext cx="1071570" cy="1373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3714744" y="5643578"/>
            <a:ext cx="1829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Заслуженный</a:t>
            </a:r>
          </a:p>
          <a:p>
            <a:pPr algn="ctr"/>
            <a:r>
              <a:rPr lang="ru-RU" sz="1600" dirty="0"/>
              <a:t>л</a:t>
            </a:r>
            <a:r>
              <a:rPr lang="ru-RU" sz="1600" dirty="0" smtClean="0"/>
              <a:t>есовод РФ</a:t>
            </a:r>
          </a:p>
          <a:p>
            <a:r>
              <a:rPr lang="ru-RU" sz="1600" dirty="0" smtClean="0"/>
              <a:t>А.Ф. </a:t>
            </a:r>
            <a:r>
              <a:rPr lang="ru-RU" sz="1600" dirty="0" err="1" smtClean="0"/>
              <a:t>Размыслов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929454" y="5715016"/>
            <a:ext cx="1928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Самодеятельная поэтесса</a:t>
            </a:r>
          </a:p>
          <a:p>
            <a:pPr algn="ctr"/>
            <a:r>
              <a:rPr lang="ru-RU" sz="1600" dirty="0" smtClean="0"/>
              <a:t>З.И. Сидорова</a:t>
            </a:r>
            <a:endParaRPr lang="ru-RU" sz="1600" dirty="0"/>
          </a:p>
        </p:txBody>
      </p:sp>
      <p:pic>
        <p:nvPicPr>
          <p:cNvPr id="27" name="Рисунок 26"/>
          <p:cNvPicPr/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5008" y="4214818"/>
            <a:ext cx="1000132" cy="135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5357818" y="5643578"/>
            <a:ext cx="1785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Автор ист.  очерка о с. </a:t>
            </a:r>
            <a:r>
              <a:rPr lang="ru-RU" sz="1600" dirty="0" err="1" smtClean="0"/>
              <a:t>Палевицы</a:t>
            </a:r>
            <a:endParaRPr lang="ru-RU" sz="1600" dirty="0" smtClean="0"/>
          </a:p>
          <a:p>
            <a:pPr algn="ctr"/>
            <a:r>
              <a:rPr lang="ru-RU" sz="1600" dirty="0" smtClean="0"/>
              <a:t>С.Г.Сидоров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«</a:t>
            </a:r>
            <a:r>
              <a:rPr lang="ru-RU" b="1" dirty="0" err="1" smtClean="0"/>
              <a:t>Палевицы</a:t>
            </a:r>
            <a:r>
              <a:rPr lang="ru-RU" b="1" dirty="0" smtClean="0"/>
              <a:t> – малая родина больших людей»</a:t>
            </a:r>
            <a:endParaRPr lang="ru-RU" dirty="0"/>
          </a:p>
        </p:txBody>
      </p:sp>
      <p:pic>
        <p:nvPicPr>
          <p:cNvPr id="6" name="Рисунок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824"/>
          <a:stretch>
            <a:fillRect/>
          </a:stretch>
        </p:blipFill>
        <p:spPr bwMode="auto">
          <a:xfrm>
            <a:off x="611560" y="1820678"/>
            <a:ext cx="7992888" cy="470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Поисково-исследовательская работа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857364"/>
            <a:ext cx="2556337" cy="1909240"/>
          </a:xfrm>
          <a:prstGeom prst="rect">
            <a:avLst/>
          </a:prstGeom>
          <a:noFill/>
        </p:spPr>
      </p:pic>
      <p:pic>
        <p:nvPicPr>
          <p:cNvPr id="5" name="Рисунок 4" descr="C:\Users\1\Desktop\Белых И.И\с сестрой Марией и племянницей Ольгой 2009 год. Палевицы.jpg"/>
          <p:cNvPicPr/>
          <p:nvPr/>
        </p:nvPicPr>
        <p:blipFill>
          <a:blip r:embed="rId3" cstate="print"/>
          <a:srcRect l="8633"/>
          <a:stretch>
            <a:fillRect/>
          </a:stretch>
        </p:blipFill>
        <p:spPr bwMode="auto">
          <a:xfrm>
            <a:off x="1142976" y="1857365"/>
            <a:ext cx="2668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000240"/>
            <a:ext cx="1145526" cy="172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46876" t="6250" r="17479" b="18749"/>
          <a:stretch>
            <a:fillRect/>
          </a:stretch>
        </p:blipFill>
        <p:spPr bwMode="auto">
          <a:xfrm>
            <a:off x="3357554" y="4643446"/>
            <a:ext cx="1000132" cy="15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24630" t="23789" r="25780" b="4395"/>
          <a:stretch>
            <a:fillRect/>
          </a:stretch>
        </p:blipFill>
        <p:spPr bwMode="auto">
          <a:xfrm>
            <a:off x="1334746" y="4643446"/>
            <a:ext cx="1049027" cy="153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l="38416" t="34082" r="19795" b="19043"/>
          <a:stretch>
            <a:fillRect/>
          </a:stretch>
        </p:blipFill>
        <p:spPr bwMode="auto">
          <a:xfrm>
            <a:off x="7170557" y="4714884"/>
            <a:ext cx="855682" cy="144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28596" y="3786190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И.И. Белых с сестрой Марией и племянницей Ольгой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000496" y="3786190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Краевед В.Э.Ивушкин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786446" y="3857628"/>
            <a:ext cx="335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З.П. </a:t>
            </a:r>
            <a:r>
              <a:rPr lang="ru-RU" dirty="0" err="1" smtClean="0"/>
              <a:t>Левич</a:t>
            </a:r>
            <a:r>
              <a:rPr lang="ru-RU" dirty="0" smtClean="0"/>
              <a:t> и Э.Г. Ермакова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85720" y="6211669"/>
            <a:ext cx="292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А. Сидоров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071802" y="6215082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Л.Б. Белых,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929454" y="6215082"/>
            <a:ext cx="1785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М.А. </a:t>
            </a:r>
            <a:r>
              <a:rPr lang="ru-RU" dirty="0" err="1" smtClean="0"/>
              <a:t>Тойкка</a:t>
            </a:r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 l="6959" t="4533"/>
          <a:stretch>
            <a:fillRect/>
          </a:stretch>
        </p:blipFill>
        <p:spPr bwMode="auto">
          <a:xfrm>
            <a:off x="5214942" y="4643446"/>
            <a:ext cx="955172" cy="150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000628" y="6215082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И.А. Попов</a:t>
            </a:r>
            <a:endParaRPr lang="ru-RU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Издательская деятельность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71612"/>
            <a:ext cx="2335989" cy="3329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r="-8940"/>
          <a:stretch>
            <a:fillRect/>
          </a:stretch>
        </p:blipFill>
        <p:spPr bwMode="auto">
          <a:xfrm>
            <a:off x="4000496" y="1500174"/>
            <a:ext cx="1795463" cy="38290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571612"/>
            <a:ext cx="1667140" cy="3500462"/>
          </a:xfrm>
          <a:prstGeom prst="rect">
            <a:avLst/>
          </a:prstGeom>
          <a:noFill/>
          <a:ln w="952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3286124"/>
            <a:ext cx="2250403" cy="321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3500438"/>
            <a:ext cx="1810625" cy="294330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8643998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Туристический маршрут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Палевицы</a:t>
            </a:r>
            <a:r>
              <a:rPr lang="ru-RU" dirty="0" smtClean="0"/>
              <a:t> – малая родина больших людей»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069"/>
          <a:stretch>
            <a:fillRect/>
          </a:stretch>
        </p:blipFill>
        <p:spPr bwMode="auto">
          <a:xfrm>
            <a:off x="1142976" y="2428868"/>
            <a:ext cx="22510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500306"/>
            <a:ext cx="21478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b="597"/>
          <a:stretch>
            <a:fillRect/>
          </a:stretch>
        </p:blipFill>
        <p:spPr bwMode="auto">
          <a:xfrm>
            <a:off x="3929058" y="2285992"/>
            <a:ext cx="201501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«Менам </a:t>
            </a:r>
            <a:r>
              <a:rPr lang="ru-RU" sz="3600" b="1" dirty="0" err="1" smtClean="0"/>
              <a:t>шудлун</a:t>
            </a:r>
            <a:r>
              <a:rPr lang="ru-RU" sz="3600" b="1" dirty="0" smtClean="0"/>
              <a:t> – </a:t>
            </a:r>
            <a:r>
              <a:rPr lang="ru-RU" sz="3600" b="1" dirty="0" err="1" smtClean="0"/>
              <a:t>менам</a:t>
            </a:r>
            <a:r>
              <a:rPr lang="ru-RU" sz="3600" b="1" dirty="0" smtClean="0"/>
              <a:t> чужан </a:t>
            </a:r>
            <a:r>
              <a:rPr lang="ru-RU" sz="3600" b="1" dirty="0" err="1" smtClean="0"/>
              <a:t>му</a:t>
            </a:r>
            <a:r>
              <a:rPr lang="ru-RU" sz="3600" b="1" dirty="0" smtClean="0"/>
              <a:t>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700" dirty="0" smtClean="0"/>
              <a:t>событийная экскурсия </a:t>
            </a:r>
            <a:br>
              <a:rPr lang="ru-RU" sz="2700" dirty="0" smtClean="0"/>
            </a:br>
            <a:r>
              <a:rPr lang="ru-RU" sz="2700" dirty="0" smtClean="0"/>
              <a:t>к100-летию коми поэта  А.П. </a:t>
            </a:r>
            <a:r>
              <a:rPr lang="ru-RU" sz="2700" dirty="0" err="1" smtClean="0"/>
              <a:t>Размыслова</a:t>
            </a:r>
            <a:r>
              <a:rPr lang="ru-RU" sz="2700" dirty="0" smtClean="0"/>
              <a:t> </a:t>
            </a:r>
            <a:endParaRPr lang="ru-RU" dirty="0"/>
          </a:p>
        </p:txBody>
      </p:sp>
      <p:pic>
        <p:nvPicPr>
          <p:cNvPr id="1026" name="Picture 2" descr="D:\Мои документы\фото\Ананий Размыслов вечер\151___11\IMG_8944.JPG"/>
          <p:cNvPicPr>
            <a:picLocks noChangeAspect="1" noChangeArrowheads="1"/>
          </p:cNvPicPr>
          <p:nvPr/>
        </p:nvPicPr>
        <p:blipFill>
          <a:blip r:embed="rId2" cstate="print"/>
          <a:srcRect t="5128"/>
          <a:stretch>
            <a:fillRect/>
          </a:stretch>
        </p:blipFill>
        <p:spPr bwMode="auto">
          <a:xfrm>
            <a:off x="714348" y="2143116"/>
            <a:ext cx="3715093" cy="2643444"/>
          </a:xfrm>
          <a:prstGeom prst="rect">
            <a:avLst/>
          </a:prstGeom>
          <a:noFill/>
        </p:spPr>
      </p:pic>
      <p:pic>
        <p:nvPicPr>
          <p:cNvPr id="1027" name="Picture 3" descr="D:\Мои документы\фото\Ананий Размыслов вечер\151___11\IMG_8985.JPG"/>
          <p:cNvPicPr>
            <a:picLocks noChangeAspect="1" noChangeArrowheads="1"/>
          </p:cNvPicPr>
          <p:nvPr/>
        </p:nvPicPr>
        <p:blipFill>
          <a:blip r:embed="rId3" cstate="print"/>
          <a:srcRect t="12056"/>
          <a:stretch>
            <a:fillRect/>
          </a:stretch>
        </p:blipFill>
        <p:spPr bwMode="auto">
          <a:xfrm>
            <a:off x="4857752" y="2143116"/>
            <a:ext cx="3950208" cy="2605466"/>
          </a:xfrm>
          <a:prstGeom prst="rect">
            <a:avLst/>
          </a:prstGeom>
          <a:noFill/>
        </p:spPr>
      </p:pic>
      <p:pic>
        <p:nvPicPr>
          <p:cNvPr id="8" name="Picture 4" descr="D:\Мои документы\фото\Ананий Размыслов вечер\SAM_4650.JPG"/>
          <p:cNvPicPr>
            <a:picLocks noChangeAspect="1" noChangeArrowheads="1"/>
          </p:cNvPicPr>
          <p:nvPr/>
        </p:nvPicPr>
        <p:blipFill>
          <a:blip r:embed="rId4" cstate="print"/>
          <a:srcRect l="24539" t="11470" r="11951" b="6048"/>
          <a:stretch>
            <a:fillRect/>
          </a:stretch>
        </p:blipFill>
        <p:spPr bwMode="auto">
          <a:xfrm rot="20670315">
            <a:off x="1239988" y="4522195"/>
            <a:ext cx="2143140" cy="2087470"/>
          </a:xfrm>
          <a:prstGeom prst="rect">
            <a:avLst/>
          </a:prstGeom>
          <a:noFill/>
        </p:spPr>
      </p:pic>
      <p:pic>
        <p:nvPicPr>
          <p:cNvPr id="1029" name="Picture 5" descr="D:\Мои документы\фото\Ананий Размыслов вечер\SAM_463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10084" t="27440" r="6722" b="15967"/>
          <a:stretch>
            <a:fillRect/>
          </a:stretch>
        </p:blipFill>
        <p:spPr bwMode="auto">
          <a:xfrm>
            <a:off x="4071934" y="4429132"/>
            <a:ext cx="4095528" cy="2089527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6" cstate="print"/>
          <a:srcRect l="64612"/>
          <a:stretch>
            <a:fillRect/>
          </a:stretch>
        </p:blipFill>
        <p:spPr bwMode="auto">
          <a:xfrm>
            <a:off x="428596" y="928670"/>
            <a:ext cx="1025103" cy="20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7">
      <a:dk1>
        <a:srgbClr val="542378"/>
      </a:dk1>
      <a:lt1>
        <a:sysClr val="window" lastClr="FFFFFF"/>
      </a:lt1>
      <a:dk2>
        <a:srgbClr val="542378"/>
      </a:dk2>
      <a:lt2>
        <a:srgbClr val="D2D2D2"/>
      </a:lt2>
      <a:accent1>
        <a:srgbClr val="FA813E"/>
      </a:accent1>
      <a:accent2>
        <a:srgbClr val="FFC000"/>
      </a:accent2>
      <a:accent3>
        <a:srgbClr val="9C007F"/>
      </a:accent3>
      <a:accent4>
        <a:srgbClr val="68007F"/>
      </a:accent4>
      <a:accent5>
        <a:srgbClr val="7030A0"/>
      </a:accent5>
      <a:accent6>
        <a:srgbClr val="7030A0"/>
      </a:accent6>
      <a:hlink>
        <a:srgbClr val="68007F"/>
      </a:hlink>
      <a:folHlink>
        <a:srgbClr val="7030A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633</TotalTime>
  <Words>203</Words>
  <Application>Microsoft Office PowerPoint</Application>
  <PresentationFormat>Экран (4:3)</PresentationFormat>
  <Paragraphs>68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Яркая</vt:lpstr>
      <vt:lpstr>МБУК «Сыктывдинская ЦБС»  Палевицкая библиотека имени Ф.Ф. Павленкова </vt:lpstr>
      <vt:lpstr>Слайд 2</vt:lpstr>
      <vt:lpstr>Наши знаменитые земляки</vt:lpstr>
      <vt:lpstr>Наши знаменитые земляки</vt:lpstr>
      <vt:lpstr>«Палевицы – малая родина больших людей»</vt:lpstr>
      <vt:lpstr>Поисково-исследовательская работа</vt:lpstr>
      <vt:lpstr>Издательская деятельность </vt:lpstr>
      <vt:lpstr>Туристический маршрут «Палевицы – малая родина больших людей»</vt:lpstr>
      <vt:lpstr>«Менам шудлун – менам чужан му»  событийная экскурсия  к100-летию коми поэта  А.П. Размыслова </vt:lpstr>
      <vt:lpstr>Республиканская творческая лаборатория</vt:lpstr>
      <vt:lpstr>Республиканская творческая лаборатория</vt:lpstr>
      <vt:lpstr>Ландшафтный фестиваль «Эжвадорса лирика»</vt:lpstr>
      <vt:lpstr>Ландшафтный фестиваль «Эжвадорса лирика»</vt:lpstr>
      <vt:lpstr>Ландшафтный фестиваль «Эжвадорса лирика»</vt:lpstr>
      <vt:lpstr>Ландшафтный фестиваль «Эжвадорса лирика»</vt:lpstr>
      <vt:lpstr>Ландшафтный фестиваль «Эжвадорса лирика»</vt:lpstr>
      <vt:lpstr>Литературно-краеведческому маршруту – жить!</vt:lpstr>
      <vt:lpstr> Аттьö кывзöмысь!   Аддзысьлытöдз!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Палевицкая библиотека имени Ф.Ф. Павленкова</dc:title>
  <dc:creator>1</dc:creator>
  <cp:lastModifiedBy>Людмила</cp:lastModifiedBy>
  <cp:revision>70</cp:revision>
  <dcterms:created xsi:type="dcterms:W3CDTF">2016-10-13T10:55:28Z</dcterms:created>
  <dcterms:modified xsi:type="dcterms:W3CDTF">2016-10-20T06:57:44Z</dcterms:modified>
</cp:coreProperties>
</file>